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48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object 134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9330" y="6454917"/>
            <a:ext cx="51982" cy="95785"/>
          </a:xfrm>
          <a:prstGeom prst="rect">
            <a:avLst/>
          </a:prstGeom>
        </p:spPr>
      </p:pic>
      <p:pic>
        <p:nvPicPr>
          <p:cNvPr id="3" name="図 2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1FE16309-9C95-5C68-F600-B7047E3E6F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"/>
            <a:ext cx="10693400" cy="7560234"/>
          </a:xfrm>
          <a:prstGeom prst="rect">
            <a:avLst/>
          </a:prstGeom>
        </p:spPr>
      </p:pic>
      <p:sp>
        <p:nvSpPr>
          <p:cNvPr id="5" name="角丸四角形 4">
            <a:extLst>
              <a:ext uri="{FF2B5EF4-FFF2-40B4-BE49-F238E27FC236}">
                <a16:creationId xmlns:a16="http://schemas.microsoft.com/office/drawing/2014/main" id="{389DA415-C8D3-F93B-CEF6-87241ED9C249}"/>
              </a:ext>
            </a:extLst>
          </p:cNvPr>
          <p:cNvSpPr/>
          <p:nvPr/>
        </p:nvSpPr>
        <p:spPr>
          <a:xfrm>
            <a:off x="7899050" y="6353919"/>
            <a:ext cx="2520280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Okumura Yuri (奥村  容理)</cp:lastModifiedBy>
  <cp:revision>23</cp:revision>
  <dcterms:created xsi:type="dcterms:W3CDTF">2023-04-21T01:37:58Z</dcterms:created>
  <dcterms:modified xsi:type="dcterms:W3CDTF">2026-02-02T02:09:16Z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