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D0CD-0E57-4041-8407-34270B103741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F2A5-0915-4ABA-A4A9-574847290E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097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D0CD-0E57-4041-8407-34270B103741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F2A5-0915-4ABA-A4A9-574847290E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3770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D0CD-0E57-4041-8407-34270B103741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F2A5-0915-4ABA-A4A9-574847290E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8474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D0CD-0E57-4041-8407-34270B103741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F2A5-0915-4ABA-A4A9-574847290E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1741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D0CD-0E57-4041-8407-34270B103741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F2A5-0915-4ABA-A4A9-574847290E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895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D0CD-0E57-4041-8407-34270B103741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F2A5-0915-4ABA-A4A9-574847290E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695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D0CD-0E57-4041-8407-34270B103741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F2A5-0915-4ABA-A4A9-574847290E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5674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D0CD-0E57-4041-8407-34270B103741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F2A5-0915-4ABA-A4A9-574847290E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424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D0CD-0E57-4041-8407-34270B103741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F2A5-0915-4ABA-A4A9-574847290E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5626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D0CD-0E57-4041-8407-34270B103741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F2A5-0915-4ABA-A4A9-574847290E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170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D0CD-0E57-4041-8407-34270B103741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F2A5-0915-4ABA-A4A9-574847290E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907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2BD0CD-0E57-4041-8407-34270B103741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90F2A5-0915-4ABA-A4A9-574847290E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2331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Myosotis_PPT">
            <a:extLst>
              <a:ext uri="{FF2B5EF4-FFF2-40B4-BE49-F238E27FC236}">
                <a16:creationId xmlns:a16="http://schemas.microsoft.com/office/drawing/2014/main" id="{F4D0C901-DA4E-40A0-1363-075CA1D925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12" y="0"/>
            <a:ext cx="9699625" cy="6858000"/>
          </a:xfrm>
          <a:prstGeom prst="rect">
            <a:avLst/>
          </a:prstGeom>
        </p:spPr>
      </p:pic>
      <p:sp>
        <p:nvSpPr>
          <p:cNvPr id="4" name="角丸四角形 4">
            <a:extLst>
              <a:ext uri="{FF2B5EF4-FFF2-40B4-BE49-F238E27FC236}">
                <a16:creationId xmlns:a16="http://schemas.microsoft.com/office/drawing/2014/main" id="{FD7A354F-2BE7-BCEA-13C7-36BEB5C71BEB}"/>
              </a:ext>
            </a:extLst>
          </p:cNvPr>
          <p:cNvSpPr/>
          <p:nvPr/>
        </p:nvSpPr>
        <p:spPr>
          <a:xfrm>
            <a:off x="6057416" y="5707510"/>
            <a:ext cx="2952328" cy="8807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88744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Okumura Yuri (奥村  容理)</dc:creator>
  <cp:lastModifiedBy>Okumura Yuri (奥村  容理)</cp:lastModifiedBy>
  <cp:revision>1</cp:revision>
  <dcterms:created xsi:type="dcterms:W3CDTF">2024-04-24T02:35:18Z</dcterms:created>
  <dcterms:modified xsi:type="dcterms:W3CDTF">2024-04-24T02:35:39Z</dcterms:modified>
</cp:coreProperties>
</file>