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76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8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3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58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69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76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73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07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76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46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002E8-F7BD-4B6C-897A-B910D863A34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44EB3C-2389-40D7-8FEA-FE86BA4E9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69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Mecardonia_PPT">
            <a:extLst>
              <a:ext uri="{FF2B5EF4-FFF2-40B4-BE49-F238E27FC236}">
                <a16:creationId xmlns:a16="http://schemas.microsoft.com/office/drawing/2014/main" id="{EA07D63C-41E5-9B2A-16FB-1626B2D51C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9701213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93388" y="5737006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330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2024-04-25T02:05:10Z</dcterms:created>
  <dcterms:modified xsi:type="dcterms:W3CDTF">2024-04-25T02:05:26Z</dcterms:modified>
</cp:coreProperties>
</file>