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40" y="4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pic>
        <p:nvPicPr>
          <p:cNvPr id="3" name="図 2" descr="マップ&#10;&#10;AI 生成コンテンツは誤りを含む可能性があります。">
            <a:extLst>
              <a:ext uri="{FF2B5EF4-FFF2-40B4-BE49-F238E27FC236}">
                <a16:creationId xmlns:a16="http://schemas.microsoft.com/office/drawing/2014/main" id="{66A4B720-C0A3-F767-1A26-941FF0A0DE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10693400" cy="7560234"/>
          </a:xfrm>
          <a:prstGeom prst="rect">
            <a:avLst/>
          </a:prstGeom>
        </p:spPr>
      </p:pic>
      <p:sp>
        <p:nvSpPr>
          <p:cNvPr id="5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966421" y="6295231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17</cp:revision>
  <dcterms:created xsi:type="dcterms:W3CDTF">2023-04-21T01:37:58Z</dcterms:created>
  <dcterms:modified xsi:type="dcterms:W3CDTF">2026-01-30T04:45:41Z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