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97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31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39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40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03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62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15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84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86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47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64804-DF45-4C0F-81E4-DE946002D35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F1F21-1D8F-432A-9700-A7E76344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Lobularia_PPT">
            <a:extLst>
              <a:ext uri="{FF2B5EF4-FFF2-40B4-BE49-F238E27FC236}">
                <a16:creationId xmlns:a16="http://schemas.microsoft.com/office/drawing/2014/main" id="{B948D3A6-C760-0272-67C9-947BA4D4B7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98A62A7-2522-52C4-9DF6-6DDA70FDD06C}"/>
              </a:ext>
            </a:extLst>
          </p:cNvPr>
          <p:cNvSpPr/>
          <p:nvPr/>
        </p:nvSpPr>
        <p:spPr>
          <a:xfrm>
            <a:off x="6136073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0094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2024-04-16T02:29:35Z</dcterms:created>
  <dcterms:modified xsi:type="dcterms:W3CDTF">2024-04-16T02:30:09Z</dcterms:modified>
</cp:coreProperties>
</file>