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72AA6-D588-3B56-9FE6-01FBE6473F11}" v="60" dt="2026-03-05T05:12:21.1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F5A78F-9C76-18E9-82F9-5F21D70F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7873" cy="7560398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05121" y="6410445"/>
            <a:ext cx="251320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50</cp:revision>
  <dcterms:created xsi:type="dcterms:W3CDTF">2023-04-21T01:37:58Z</dcterms:created>
  <dcterms:modified xsi:type="dcterms:W3CDTF">2026-03-05T05:12:33Z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