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47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1621-A7BF-4873-B24E-228B85630E04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33CF-A400-4338-A30B-6C82D254C8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12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1621-A7BF-4873-B24E-228B85630E04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33CF-A400-4338-A30B-6C82D254C8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0118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1621-A7BF-4873-B24E-228B85630E04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33CF-A400-4338-A30B-6C82D254C8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899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1621-A7BF-4873-B24E-228B85630E04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33CF-A400-4338-A30B-6C82D254C8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004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1621-A7BF-4873-B24E-228B85630E04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33CF-A400-4338-A30B-6C82D254C8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707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1621-A7BF-4873-B24E-228B85630E04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33CF-A400-4338-A30B-6C82D254C8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3186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1621-A7BF-4873-B24E-228B85630E04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33CF-A400-4338-A30B-6C82D254C8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51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1621-A7BF-4873-B24E-228B85630E04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33CF-A400-4338-A30B-6C82D254C8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5581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1621-A7BF-4873-B24E-228B85630E04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33CF-A400-4338-A30B-6C82D254C8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408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1621-A7BF-4873-B24E-228B85630E04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33CF-A400-4338-A30B-6C82D254C8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4892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1621-A7BF-4873-B24E-228B85630E04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33CF-A400-4338-A30B-6C82D254C8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43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8D1621-A7BF-4873-B24E-228B85630E04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B533CF-A400-4338-A30B-6C82D254C8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50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Laurentia_PPT">
            <a:extLst>
              <a:ext uri="{FF2B5EF4-FFF2-40B4-BE49-F238E27FC236}">
                <a16:creationId xmlns:a16="http://schemas.microsoft.com/office/drawing/2014/main" id="{E42C53B0-0A92-A5F9-FB52-7FABD3A7E3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12" y="0"/>
            <a:ext cx="9699625" cy="6858000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FD7A354F-2BE7-BCEA-13C7-36BEB5C71BEB}"/>
              </a:ext>
            </a:extLst>
          </p:cNvPr>
          <p:cNvSpPr/>
          <p:nvPr/>
        </p:nvSpPr>
        <p:spPr>
          <a:xfrm>
            <a:off x="6116756" y="5746838"/>
            <a:ext cx="2952328" cy="8807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5256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Okumura Yuri (奥村  容理)</dc:creator>
  <cp:lastModifiedBy>Okumura Yuri (奥村  容理)</cp:lastModifiedBy>
  <cp:revision>1</cp:revision>
  <dcterms:created xsi:type="dcterms:W3CDTF">2024-05-09T00:48:16Z</dcterms:created>
  <dcterms:modified xsi:type="dcterms:W3CDTF">2024-05-09T00:48:39Z</dcterms:modified>
</cp:coreProperties>
</file>