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5F30A-6D2B-0090-31F2-E69076CD0925}" v="50" dt="2026-02-19T05:01:25.1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FC28C5-57FB-B3B8-903D-75B38873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708008" cy="7570431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32928" y="6433668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64</cp:revision>
  <dcterms:created xsi:type="dcterms:W3CDTF">2023-04-21T01:37:58Z</dcterms:created>
  <dcterms:modified xsi:type="dcterms:W3CDTF">2026-02-19T05:01:35Z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