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91" y="53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花の絵と文字の加工写真&#10;&#10;自動的に生成された説明">
            <a:extLst>
              <a:ext uri="{FF2B5EF4-FFF2-40B4-BE49-F238E27FC236}">
                <a16:creationId xmlns:a16="http://schemas.microsoft.com/office/drawing/2014/main" id="{23C479F0-A732-4320-BCBC-FE85A5B0E9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" y="0"/>
            <a:ext cx="10692335" cy="7561263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12E7B5BF-6E62-41BB-964C-19EEC2C6AD7A}"/>
              </a:ext>
            </a:extLst>
          </p:cNvPr>
          <p:cNvSpPr/>
          <p:nvPr/>
        </p:nvSpPr>
        <p:spPr>
          <a:xfrm>
            <a:off x="7650956" y="6444927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HAKUSAN SOUMU</cp:lastModifiedBy>
  <cp:revision>21</cp:revision>
  <cp:lastPrinted>2019-03-26T23:51:13Z</cp:lastPrinted>
  <dcterms:created xsi:type="dcterms:W3CDTF">2019-03-26T23:46:55Z</dcterms:created>
  <dcterms:modified xsi:type="dcterms:W3CDTF">2022-01-24T02:47:48Z</dcterms:modified>
</cp:coreProperties>
</file>