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4" name="図 3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3469D58-7AE5-5744-6445-0B7EF61AA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89900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18</cp:revision>
  <dcterms:created xsi:type="dcterms:W3CDTF">2023-04-21T01:37:58Z</dcterms:created>
  <dcterms:modified xsi:type="dcterms:W3CDTF">2026-01-30T04:36:23Z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