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87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0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52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0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19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3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29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73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3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086FCC-0B93-425D-BC81-461988251A28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89E4E-53FD-49E2-9411-B1C86B0E85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42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Hypoestes_PPT">
            <a:extLst>
              <a:ext uri="{FF2B5EF4-FFF2-40B4-BE49-F238E27FC236}">
                <a16:creationId xmlns:a16="http://schemas.microsoft.com/office/drawing/2014/main" id="{C167CE06-E9A5-337A-E21F-C05339821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888" y="0"/>
            <a:ext cx="9701213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155738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964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2024-04-25T04:53:05Z</dcterms:created>
  <dcterms:modified xsi:type="dcterms:W3CDTF">2024-04-25T04:53:28Z</dcterms:modified>
</cp:coreProperties>
</file>