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8E81CE-0627-0A79-3FC6-7ED6163DB21C}" v="75" dt="2026-03-05T00:13:38.45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0B0A43-FC80-27DA-D7D2-26D4EE21E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" y="0"/>
            <a:ext cx="10696358" cy="7567432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68925" y="636801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64</cp:revision>
  <dcterms:created xsi:type="dcterms:W3CDTF">2023-04-21T01:37:58Z</dcterms:created>
  <dcterms:modified xsi:type="dcterms:W3CDTF">2026-03-05T00:13:47Z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