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99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7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20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5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3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2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7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31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3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4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1B80D-B564-4219-85FC-9ADE460D679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866AB-0106-4AEE-B519-F12F08F2A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5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euchera_PPT">
            <a:extLst>
              <a:ext uri="{FF2B5EF4-FFF2-40B4-BE49-F238E27FC236}">
                <a16:creationId xmlns:a16="http://schemas.microsoft.com/office/drawing/2014/main" id="{2C294C2C-5D0E-E116-56DD-A3783D2BC2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25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2024-04-22T02:00:53Z</dcterms:created>
  <dcterms:modified xsi:type="dcterms:W3CDTF">2024-04-22T02:01:35Z</dcterms:modified>
</cp:coreProperties>
</file>