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F515B-C139-C04C-E4B5-6B21DD6C48F9}" v="15" dt="2026-03-05T05:55:15.2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E71434-0BD8-429E-274A-35EF234C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4200" cy="756063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52292" y="6323495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31</cp:revision>
  <dcterms:created xsi:type="dcterms:W3CDTF">2023-04-21T01:37:58Z</dcterms:created>
  <dcterms:modified xsi:type="dcterms:W3CDTF">2026-03-05T05:55:21Z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