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F515B-C139-C04C-E4B5-6B21DD6C48F9}" v="22" dt="2026-03-05T06:02:44.9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13E4E0-B8C3-38E7-D972-2CBECE77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4200" cy="756063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03368" y="6381878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35</cp:revision>
  <dcterms:created xsi:type="dcterms:W3CDTF">2023-04-21T01:37:58Z</dcterms:created>
  <dcterms:modified xsi:type="dcterms:W3CDTF">2026-03-05T06:02:57Z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