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64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67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16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45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6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8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04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63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19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90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EFB28-4AE3-48CB-A7F1-2BADD11DBCAF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423BF2-1FED-4386-8AEA-E8656933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23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Heliotropium_PPT">
            <a:extLst>
              <a:ext uri="{FF2B5EF4-FFF2-40B4-BE49-F238E27FC236}">
                <a16:creationId xmlns:a16="http://schemas.microsoft.com/office/drawing/2014/main" id="{1C2CBCA0-6714-D1E5-FAA4-EE73D5FA40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57047" y="5737006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726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2024-05-09T04:25:09Z</dcterms:created>
  <dcterms:modified xsi:type="dcterms:W3CDTF">2024-05-09T04:25:29Z</dcterms:modified>
</cp:coreProperties>
</file>