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16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0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21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74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88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34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68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00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30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85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D82355-0EE2-4F16-A651-117EB7EA56D4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3B6BDA-699C-4965-A8F2-0B3533E5A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0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Heliotropium_PPT">
            <a:extLst>
              <a:ext uri="{FF2B5EF4-FFF2-40B4-BE49-F238E27FC236}">
                <a16:creationId xmlns:a16="http://schemas.microsoft.com/office/drawing/2014/main" id="{34310F0C-AD60-53B7-07D3-E145768FD7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62208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945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2024-04-25T02:34:46Z</dcterms:created>
  <dcterms:modified xsi:type="dcterms:W3CDTF">2024-04-25T02:35:12Z</dcterms:modified>
</cp:coreProperties>
</file>