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E81CE-0627-0A79-3FC6-7ED6163DB21C}" v="141" dt="2026-03-05T02:03:41.6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E75404-6DA5-B266-3A26-EDEE1D4A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8691" cy="7560378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04156" y="6375057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110</cp:revision>
  <dcterms:created xsi:type="dcterms:W3CDTF">2023-04-21T01:37:58Z</dcterms:created>
  <dcterms:modified xsi:type="dcterms:W3CDTF">2026-03-05T02:03:49Z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