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4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object 134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330" y="6454917"/>
            <a:ext cx="51982" cy="95785"/>
          </a:xfrm>
          <a:prstGeom prst="rect">
            <a:avLst/>
          </a:prstGeom>
        </p:spPr>
      </p:pic>
      <p:pic>
        <p:nvPicPr>
          <p:cNvPr id="3" name="図 2" descr="花, 工場, ひまわり, 菊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C20D617-0E54-ED5B-160A-6130A93AC5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"/>
            <a:ext cx="10693400" cy="7560234"/>
          </a:xfrm>
          <a:prstGeom prst="rect">
            <a:avLst/>
          </a:prstGeom>
        </p:spPr>
      </p:pic>
      <p:sp>
        <p:nvSpPr>
          <p:cNvPr id="5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8089900" y="6353919"/>
            <a:ext cx="2520280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Okumura Yuri (奥村  容理)</cp:lastModifiedBy>
  <cp:revision>25</cp:revision>
  <dcterms:created xsi:type="dcterms:W3CDTF">2023-04-21T01:37:58Z</dcterms:created>
  <dcterms:modified xsi:type="dcterms:W3CDTF">2026-02-02T02:45:50Z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