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8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62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6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377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64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88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30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77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80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04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E083BF-C64B-447C-AF35-D4F7A87033E8}" type="datetimeFigureOut">
              <a:rPr kumimoji="1" lang="ja-JP" altLang="en-US" smtClean="0"/>
              <a:t>2024/4/24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F8C852-3D2F-43E2-BBBD-0725E48D5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67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Gazania_PPT">
            <a:extLst>
              <a:ext uri="{FF2B5EF4-FFF2-40B4-BE49-F238E27FC236}">
                <a16:creationId xmlns:a16="http://schemas.microsoft.com/office/drawing/2014/main" id="{ECA523B2-4CA8-3DBD-7960-D5C42C16E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72040" y="5707510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973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2024-04-24T04:52:36Z</dcterms:created>
  <dcterms:modified xsi:type="dcterms:W3CDTF">2024-04-24T04:53:03Z</dcterms:modified>
</cp:coreProperties>
</file>