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02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22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9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1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55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45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24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76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90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B8D3E-4DEF-49F5-A1CA-E79428D87252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B2837-D3B7-43B8-8516-F7C001E19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5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Gaura_PPT">
            <a:extLst>
              <a:ext uri="{FF2B5EF4-FFF2-40B4-BE49-F238E27FC236}">
                <a16:creationId xmlns:a16="http://schemas.microsoft.com/office/drawing/2014/main" id="{E13AE55B-CD4D-5448-5953-F99A4EFC0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057416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628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2024-04-22T02:15:22Z</dcterms:created>
  <dcterms:modified xsi:type="dcterms:W3CDTF">2024-04-22T02:15:50Z</dcterms:modified>
</cp:coreProperties>
</file>