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6BF042-110E-E99E-9F88-8D3A7BF5AE67}" v="28" dt="2026-02-18T00:36:08.328"/>
    <p1510:client id="{71E26C52-DB12-005B-1C11-A137FBE74173}" v="3" dt="2026-02-18T02:29:47.147"/>
    <p1510:client id="{D44ECA69-CB62-0916-AE6C-829682C08F9C}" v="12" dt="2026-02-18T01:09:53.819"/>
    <p1510:client id="{DB90B2A7-9D96-DD8B-C009-1AB0DD981B1F}" v="3" dt="2026-02-18T03:51:32.66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4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49D35F-B85A-A1D2-5DAE-50084A5CD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" y="0"/>
            <a:ext cx="10682440" cy="7553325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sp>
        <p:nvSpPr>
          <p:cNvPr id="5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959392" y="6335756"/>
            <a:ext cx="251721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64</cp:revision>
  <dcterms:created xsi:type="dcterms:W3CDTF">2023-04-21T01:37:58Z</dcterms:created>
  <dcterms:modified xsi:type="dcterms:W3CDTF">2026-02-18T03:51:48Z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