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D9A573-3EB0-462C-A0CB-BCCB32F2CDFA}" v="2" dt="2026-02-03T00:51:06.53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440" y="48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企画部-個人フォルダ" userId="2698131216_tp_dropbox_plus" providerId="OAuth2" clId="{00B925F4-23EF-46BB-8A04-7C54810FA3C7}"/>
    <pc:docChg chg="undo custSel modSld">
      <pc:chgData name="企画部-個人フォルダ" userId="2698131216_tp_dropbox_plus" providerId="OAuth2" clId="{00B925F4-23EF-46BB-8A04-7C54810FA3C7}" dt="2026-02-03T00:52:49.477" v="9" actId="21"/>
      <pc:docMkLst>
        <pc:docMk/>
      </pc:docMkLst>
      <pc:sldChg chg="addSp delSp modSp mod">
        <pc:chgData name="企画部-個人フォルダ" userId="2698131216_tp_dropbox_plus" providerId="OAuth2" clId="{00B925F4-23EF-46BB-8A04-7C54810FA3C7}" dt="2026-02-03T00:52:49.477" v="9" actId="21"/>
        <pc:sldMkLst>
          <pc:docMk/>
          <pc:sldMk cId="0" sldId="256"/>
        </pc:sldMkLst>
        <pc:spChg chg="add del mod">
          <ac:chgData name="企画部-個人フォルダ" userId="2698131216_tp_dropbox_plus" providerId="OAuth2" clId="{00B925F4-23EF-46BB-8A04-7C54810FA3C7}" dt="2026-02-03T00:52:49.477" v="9" actId="21"/>
          <ac:spMkLst>
            <pc:docMk/>
            <pc:sldMk cId="0" sldId="256"/>
            <ac:spMk id="5" creationId="{389DA415-C8D3-F93B-CEF6-87241ED9C249}"/>
          </ac:spMkLst>
        </pc:spChg>
        <pc:spChg chg="del">
          <ac:chgData name="企画部-個人フォルダ" userId="2698131216_tp_dropbox_plus" providerId="OAuth2" clId="{00B925F4-23EF-46BB-8A04-7C54810FA3C7}" dt="2026-02-03T00:50:53.581" v="0" actId="21"/>
          <ac:spMkLst>
            <pc:docMk/>
            <pc:sldMk cId="0" sldId="256"/>
            <ac:spMk id="6" creationId="{389DA415-C8D3-F93B-CEF6-87241ED9C249}"/>
          </ac:spMkLst>
        </pc:spChg>
        <pc:picChg chg="add del mod">
          <ac:chgData name="企画部-個人フォルダ" userId="2698131216_tp_dropbox_plus" providerId="OAuth2" clId="{00B925F4-23EF-46BB-8A04-7C54810FA3C7}" dt="2026-02-03T00:52:48.598" v="8" actId="478"/>
          <ac:picMkLst>
            <pc:docMk/>
            <pc:sldMk cId="0" sldId="256"/>
            <ac:picMk id="3" creationId="{36DE85ED-709C-80CE-EAC4-C3A9CA8EF473}"/>
          </ac:picMkLst>
        </pc:picChg>
        <pc:picChg chg="del">
          <ac:chgData name="企画部-個人フォルダ" userId="2698131216_tp_dropbox_plus" providerId="OAuth2" clId="{00B925F4-23EF-46BB-8A04-7C54810FA3C7}" dt="2026-02-03T00:50:54.414" v="1" actId="478"/>
          <ac:picMkLst>
            <pc:docMk/>
            <pc:sldMk cId="0" sldId="256"/>
            <ac:picMk id="4" creationId="{CD0BCE98-A39C-099B-45F4-832D0FE660A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object 13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330" y="6454917"/>
            <a:ext cx="51982" cy="95785"/>
          </a:xfrm>
          <a:prstGeom prst="rect">
            <a:avLst/>
          </a:prstGeom>
        </p:spPr>
      </p:pic>
      <p:pic>
        <p:nvPicPr>
          <p:cNvPr id="3" name="図 2" descr="ダイアグラム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36DE85ED-709C-80CE-EAC4-C3A9CA8EF4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"/>
            <a:ext cx="10693400" cy="7560234"/>
          </a:xfrm>
          <a:prstGeom prst="rect">
            <a:avLst/>
          </a:prstGeom>
        </p:spPr>
      </p:pic>
      <p:sp>
        <p:nvSpPr>
          <p:cNvPr id="5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7899050" y="6353919"/>
            <a:ext cx="2520280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Okumura Yuri (奥村  容理)</cp:lastModifiedBy>
  <cp:revision>24</cp:revision>
  <dcterms:created xsi:type="dcterms:W3CDTF">2023-04-21T01:37:58Z</dcterms:created>
  <dcterms:modified xsi:type="dcterms:W3CDTF">2026-02-03T00:52:53Z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