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E75A-A31A-4451-B28F-13F5832251F5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97B-BC26-4890-BEAC-4454416F2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64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E75A-A31A-4451-B28F-13F5832251F5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97B-BC26-4890-BEAC-4454416F2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99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E75A-A31A-4451-B28F-13F5832251F5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97B-BC26-4890-BEAC-4454416F2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E75A-A31A-4451-B28F-13F5832251F5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97B-BC26-4890-BEAC-4454416F2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68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E75A-A31A-4451-B28F-13F5832251F5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97B-BC26-4890-BEAC-4454416F2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0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E75A-A31A-4451-B28F-13F5832251F5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97B-BC26-4890-BEAC-4454416F2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0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E75A-A31A-4451-B28F-13F5832251F5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97B-BC26-4890-BEAC-4454416F2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39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E75A-A31A-4451-B28F-13F5832251F5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97B-BC26-4890-BEAC-4454416F2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70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E75A-A31A-4451-B28F-13F5832251F5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97B-BC26-4890-BEAC-4454416F2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59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E75A-A31A-4451-B28F-13F5832251F5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97B-BC26-4890-BEAC-4454416F2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91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E75A-A31A-4451-B28F-13F5832251F5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97B-BC26-4890-BEAC-4454416F2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24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DFE75A-A31A-4451-B28F-13F5832251F5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8C97B-BC26-4890-BEAC-4454416F2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40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Digitalis_PPT">
            <a:extLst>
              <a:ext uri="{FF2B5EF4-FFF2-40B4-BE49-F238E27FC236}">
                <a16:creationId xmlns:a16="http://schemas.microsoft.com/office/drawing/2014/main" id="{8AE17D58-8D4C-1DBF-1F29-4338CC862D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362212" y="5697678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6663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2024-04-22T04:59:16Z</dcterms:created>
  <dcterms:modified xsi:type="dcterms:W3CDTF">2024-04-22T04:59:40Z</dcterms:modified>
</cp:coreProperties>
</file>