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70951-FAF7-BD88-368C-EE22A46E9CCB}" v="4" dt="2026-02-19T05:29:32.6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F0692-FF5F-ADA4-C1A0-62B6D06B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85196" cy="7553325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43632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21</cp:revision>
  <dcterms:created xsi:type="dcterms:W3CDTF">2023-04-21T01:37:58Z</dcterms:created>
  <dcterms:modified xsi:type="dcterms:W3CDTF">2026-02-19T05:29:57Z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