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78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55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50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5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70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28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79D79-96D3-4209-B042-4C7B00D3E02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10CC5-6AFD-4FEB-B578-37A90EA98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osmos_PPT">
            <a:extLst>
              <a:ext uri="{FF2B5EF4-FFF2-40B4-BE49-F238E27FC236}">
                <a16:creationId xmlns:a16="http://schemas.microsoft.com/office/drawing/2014/main" id="{BDB75596-7A9A-1CCB-F01D-CBF65BAE1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75403" y="5717342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17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2024-04-24T04:59:16Z</dcterms:created>
  <dcterms:modified xsi:type="dcterms:W3CDTF">2024-04-24T04:59:40Z</dcterms:modified>
</cp:coreProperties>
</file>