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864-6F0A-405D-8D8F-9419C36F551C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8FCA-FEA3-464F-9AF9-8CCE8D4D3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74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864-6F0A-405D-8D8F-9419C36F551C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8FCA-FEA3-464F-9AF9-8CCE8D4D3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75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864-6F0A-405D-8D8F-9419C36F551C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8FCA-FEA3-464F-9AF9-8CCE8D4D3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66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864-6F0A-405D-8D8F-9419C36F551C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8FCA-FEA3-464F-9AF9-8CCE8D4D3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81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864-6F0A-405D-8D8F-9419C36F551C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8FCA-FEA3-464F-9AF9-8CCE8D4D3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18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864-6F0A-405D-8D8F-9419C36F551C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8FCA-FEA3-464F-9AF9-8CCE8D4D3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0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864-6F0A-405D-8D8F-9419C36F551C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8FCA-FEA3-464F-9AF9-8CCE8D4D3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49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864-6F0A-405D-8D8F-9419C36F551C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8FCA-FEA3-464F-9AF9-8CCE8D4D3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75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864-6F0A-405D-8D8F-9419C36F551C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8FCA-FEA3-464F-9AF9-8CCE8D4D3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16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864-6F0A-405D-8D8F-9419C36F551C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8FCA-FEA3-464F-9AF9-8CCE8D4D3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89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66864-6F0A-405D-8D8F-9419C36F551C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8FCA-FEA3-464F-9AF9-8CCE8D4D3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5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66864-6F0A-405D-8D8F-9419C36F551C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A18FCA-FEA3-464F-9AF9-8CCE8D4D3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85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Chamaesyce_PPT">
            <a:extLst>
              <a:ext uri="{FF2B5EF4-FFF2-40B4-BE49-F238E27FC236}">
                <a16:creationId xmlns:a16="http://schemas.microsoft.com/office/drawing/2014/main" id="{E3E0B55F-01CD-F6DF-3435-34BE0705F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73724" y="575667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1104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2024-04-25T00:34:40Z</dcterms:created>
  <dcterms:modified xsi:type="dcterms:W3CDTF">2024-04-25T00:35:00Z</dcterms:modified>
</cp:coreProperties>
</file>