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89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62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2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0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1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31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8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87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9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21DB57-5850-411B-9BDA-8F63BB72999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F659D-630C-4F1A-B4EA-816B4BCE2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5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ampanula_PPT">
            <a:extLst>
              <a:ext uri="{FF2B5EF4-FFF2-40B4-BE49-F238E27FC236}">
                <a16:creationId xmlns:a16="http://schemas.microsoft.com/office/drawing/2014/main" id="{6C07C699-FF5A-5518-066F-DE1D4DC93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95064" y="5717342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5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2024-04-24T04:35:05Z</dcterms:created>
  <dcterms:modified xsi:type="dcterms:W3CDTF">2024-04-24T04:35:28Z</dcterms:modified>
</cp:coreProperties>
</file>