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工場, 花, ひまわり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3FE1666-97DB-81A5-8D79-B4AC7E940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9905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25</cp:revision>
  <dcterms:created xsi:type="dcterms:W3CDTF">2023-04-21T01:37:58Z</dcterms:created>
  <dcterms:modified xsi:type="dcterms:W3CDTF">2026-02-02T04:11:06Z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