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CFAFBC-8455-2901-7721-3F3475BBD82B}" v="63" dt="2026-03-04T06:43:07.23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40" y="4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ED5E9BD-A3B5-84C1-A294-CF8555037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" y="0"/>
            <a:ext cx="10696358" cy="7567432"/>
          </a:xfrm>
          <a:prstGeom prst="rect">
            <a:avLst/>
          </a:prstGeom>
        </p:spPr>
      </p:pic>
      <p:sp>
        <p:nvSpPr>
          <p:cNvPr id="5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989453" y="6416718"/>
            <a:ext cx="254727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65</cp:revision>
  <dcterms:created xsi:type="dcterms:W3CDTF">2023-04-21T01:37:58Z</dcterms:created>
  <dcterms:modified xsi:type="dcterms:W3CDTF">2026-03-04T06:43:22Z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