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6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388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98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96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56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13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2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28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23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03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743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A1E1D1-000D-470C-A9BF-D949D3C39474}" type="datetimeFigureOut">
              <a:rPr kumimoji="1" lang="ja-JP" altLang="en-US" smtClean="0"/>
              <a:t>2024/4/22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107C79-8A9E-4629-A045-19529CE679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Bidens_PPT">
            <a:extLst>
              <a:ext uri="{FF2B5EF4-FFF2-40B4-BE49-F238E27FC236}">
                <a16:creationId xmlns:a16="http://schemas.microsoft.com/office/drawing/2014/main" id="{A90783A8-EA58-3532-FA77-6E9E8832C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72044" y="569767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032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2024-04-22T04:48:08Z</dcterms:created>
  <dcterms:modified xsi:type="dcterms:W3CDTF">2024-04-22T04:48:36Z</dcterms:modified>
</cp:coreProperties>
</file>