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8E81CE-0627-0A79-3FC6-7ED6163DB21C}" v="94" dt="2026-03-05T00:34:02.21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440" y="4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00BDC6-36BA-DB59-4F39-4A4575E33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" y="0"/>
            <a:ext cx="10696358" cy="7567432"/>
          </a:xfrm>
          <a:prstGeom prst="rect">
            <a:avLst/>
          </a:prstGeom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32341" y="6389149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77</cp:revision>
  <dcterms:created xsi:type="dcterms:W3CDTF">2023-04-21T01:37:58Z</dcterms:created>
  <dcterms:modified xsi:type="dcterms:W3CDTF">2026-03-05T00:34:13Z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