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70B-0DC5-4A08-8914-AF74657A6EB9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6F7F-8050-48A4-A882-3A77086746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84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70B-0DC5-4A08-8914-AF74657A6EB9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6F7F-8050-48A4-A882-3A77086746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73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70B-0DC5-4A08-8914-AF74657A6EB9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6F7F-8050-48A4-A882-3A77086746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21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70B-0DC5-4A08-8914-AF74657A6EB9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6F7F-8050-48A4-A882-3A77086746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66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70B-0DC5-4A08-8914-AF74657A6EB9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6F7F-8050-48A4-A882-3A77086746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25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70B-0DC5-4A08-8914-AF74657A6EB9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6F7F-8050-48A4-A882-3A77086746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13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70B-0DC5-4A08-8914-AF74657A6EB9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6F7F-8050-48A4-A882-3A77086746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26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70B-0DC5-4A08-8914-AF74657A6EB9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6F7F-8050-48A4-A882-3A77086746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59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70B-0DC5-4A08-8914-AF74657A6EB9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6F7F-8050-48A4-A882-3A77086746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52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70B-0DC5-4A08-8914-AF74657A6EB9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6F7F-8050-48A4-A882-3A77086746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29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70B-0DC5-4A08-8914-AF74657A6EB9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6F7F-8050-48A4-A882-3A77086746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04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C070B-0DC5-4A08-8914-AF74657A6EB9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E6F7F-8050-48A4-A882-3A77086746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30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Begonia_doublet_PPT">
            <a:extLst>
              <a:ext uri="{FF2B5EF4-FFF2-40B4-BE49-F238E27FC236}">
                <a16:creationId xmlns:a16="http://schemas.microsoft.com/office/drawing/2014/main" id="{88CDB7B8-A7DB-C874-283C-27A5163608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44228" y="574683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7536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2024-04-25T00:28:51Z</dcterms:created>
  <dcterms:modified xsi:type="dcterms:W3CDTF">2024-04-25T00:29:14Z</dcterms:modified>
</cp:coreProperties>
</file>