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4" name="図 3" descr="花の絵が描かれたポスター&#10;&#10;AI 生成コンテンツは誤りを含む可能性があります。">
            <a:extLst>
              <a:ext uri="{FF2B5EF4-FFF2-40B4-BE49-F238E27FC236}">
                <a16:creationId xmlns:a16="http://schemas.microsoft.com/office/drawing/2014/main" id="{21FFE78E-155E-F14A-1EAE-6DDE3402A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8422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22</cp:revision>
  <dcterms:created xsi:type="dcterms:W3CDTF">2023-04-21T01:37:58Z</dcterms:created>
  <dcterms:modified xsi:type="dcterms:W3CDTF">2026-02-02T01:54:15Z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