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E935-8CCF-4DA8-9876-90A094E2B028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5496-F12D-4672-B09E-526D63E8B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37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E935-8CCF-4DA8-9876-90A094E2B028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5496-F12D-4672-B09E-526D63E8B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76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E935-8CCF-4DA8-9876-90A094E2B028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5496-F12D-4672-B09E-526D63E8B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28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E935-8CCF-4DA8-9876-90A094E2B028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5496-F12D-4672-B09E-526D63E8B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95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E935-8CCF-4DA8-9876-90A094E2B028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5496-F12D-4672-B09E-526D63E8B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12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E935-8CCF-4DA8-9876-90A094E2B028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5496-F12D-4672-B09E-526D63E8B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76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E935-8CCF-4DA8-9876-90A094E2B028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5496-F12D-4672-B09E-526D63E8B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88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E935-8CCF-4DA8-9876-90A094E2B028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5496-F12D-4672-B09E-526D63E8B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13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E935-8CCF-4DA8-9876-90A094E2B028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5496-F12D-4672-B09E-526D63E8B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18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E935-8CCF-4DA8-9876-90A094E2B028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5496-F12D-4672-B09E-526D63E8B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25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E935-8CCF-4DA8-9876-90A094E2B028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5496-F12D-4672-B09E-526D63E8B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28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76E935-8CCF-4DA8-9876-90A094E2B028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4D5496-F12D-4672-B09E-526D63E8B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9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Argyranthemum_PPT">
            <a:extLst>
              <a:ext uri="{FF2B5EF4-FFF2-40B4-BE49-F238E27FC236}">
                <a16:creationId xmlns:a16="http://schemas.microsoft.com/office/drawing/2014/main" id="{BA82A2AF-1359-0271-9514-536B9FE2B5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057416" y="5707510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4414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2024-04-16T02:50:20Z</dcterms:created>
  <dcterms:modified xsi:type="dcterms:W3CDTF">2024-04-16T02:50:47Z</dcterms:modified>
</cp:coreProperties>
</file>