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4" name="図 3" descr="工場, 花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0E1D5BA-7D74-C0B7-EB02-63C0540B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16</cp:revision>
  <dcterms:created xsi:type="dcterms:W3CDTF">2023-04-21T01:37:58Z</dcterms:created>
  <dcterms:modified xsi:type="dcterms:W3CDTF">2026-01-30T04:17:33Z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