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B46-132C-4671-AF51-E255520D2766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E1D0-74D5-47A5-B1DD-4915EFB0F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32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B46-132C-4671-AF51-E255520D2766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E1D0-74D5-47A5-B1DD-4915EFB0F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96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B46-132C-4671-AF51-E255520D2766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E1D0-74D5-47A5-B1DD-4915EFB0F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37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B46-132C-4671-AF51-E255520D2766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E1D0-74D5-47A5-B1DD-4915EFB0F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29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B46-132C-4671-AF51-E255520D2766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E1D0-74D5-47A5-B1DD-4915EFB0F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95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B46-132C-4671-AF51-E255520D2766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E1D0-74D5-47A5-B1DD-4915EFB0F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20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B46-132C-4671-AF51-E255520D2766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E1D0-74D5-47A5-B1DD-4915EFB0F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B46-132C-4671-AF51-E255520D2766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E1D0-74D5-47A5-B1DD-4915EFB0F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34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B46-132C-4671-AF51-E255520D2766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E1D0-74D5-47A5-B1DD-4915EFB0F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03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B46-132C-4671-AF51-E255520D2766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E1D0-74D5-47A5-B1DD-4915EFB0F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9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8B46-132C-4671-AF51-E255520D2766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E1D0-74D5-47A5-B1DD-4915EFB0F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18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488B46-132C-4671-AF51-E255520D2766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CDE1D0-74D5-47A5-B1DD-4915EFB0F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39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Angelonia_PPT">
            <a:extLst>
              <a:ext uri="{FF2B5EF4-FFF2-40B4-BE49-F238E27FC236}">
                <a16:creationId xmlns:a16="http://schemas.microsoft.com/office/drawing/2014/main" id="{28E9BF49-9832-D631-1D88-D6DDC69AC4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325871" y="5737006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111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2024-05-09T01:55:47Z</dcterms:created>
  <dcterms:modified xsi:type="dcterms:W3CDTF">2024-05-09T01:56:13Z</dcterms:modified>
</cp:coreProperties>
</file>