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2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3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18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49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9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48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35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7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0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8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C385E-8009-43FA-962F-66C33F696492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FC99E3-2B6B-4C55-AE7E-84E3335B3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lternanthera_PPT">
            <a:extLst>
              <a:ext uri="{FF2B5EF4-FFF2-40B4-BE49-F238E27FC236}">
                <a16:creationId xmlns:a16="http://schemas.microsoft.com/office/drawing/2014/main" id="{751690FD-BBE0-9B75-D79C-6EF81ACF6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5405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599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2024-04-25T03:04:06Z</dcterms:created>
  <dcterms:modified xsi:type="dcterms:W3CDTF">2024-04-25T03:04:24Z</dcterms:modified>
</cp:coreProperties>
</file>