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0693400" cy="7561263"/>
  <p:notesSz cx="20104100" cy="14217650"/>
  <p:defaultTextStyle>
    <a:defPPr>
      <a:defRPr lang="ja-JP"/>
    </a:defPPr>
    <a:lvl1pPr marL="0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1pPr>
    <a:lvl2pPr marL="243139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2pPr>
    <a:lvl3pPr marL="486278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3pPr>
    <a:lvl4pPr marL="729417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4pPr>
    <a:lvl5pPr marL="972556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5pPr>
    <a:lvl6pPr marL="1215695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6pPr>
    <a:lvl7pPr marL="1458834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7pPr>
    <a:lvl8pPr marL="1701973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8pPr>
    <a:lvl9pPr marL="1945112" algn="l" defTabSz="486278" rtl="0" eaLnBrk="1" latinLnBrk="0" hangingPunct="1">
      <a:defRPr kumimoji="1" sz="9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2" userDrawn="1">
          <p15:clr>
            <a:srgbClr val="A4A3A4"/>
          </p15:clr>
        </p15:guide>
        <p15:guide id="2" pos="11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182" y="96"/>
      </p:cViewPr>
      <p:guideLst>
        <p:guide orient="horz" pos="1532"/>
        <p:guide pos="11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3991"/>
            <a:ext cx="90893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4308"/>
            <a:ext cx="7485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090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090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451"/>
            <a:ext cx="96240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090"/>
            <a:ext cx="96240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1975"/>
            <a:ext cx="3421888" cy="147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1975"/>
            <a:ext cx="2459482" cy="147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9" y="7031975"/>
            <a:ext cx="2459482" cy="147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43139">
        <a:defRPr>
          <a:latin typeface="+mn-lt"/>
          <a:ea typeface="+mn-ea"/>
          <a:cs typeface="+mn-cs"/>
        </a:defRPr>
      </a:lvl2pPr>
      <a:lvl3pPr marL="486278">
        <a:defRPr>
          <a:latin typeface="+mn-lt"/>
          <a:ea typeface="+mn-ea"/>
          <a:cs typeface="+mn-cs"/>
        </a:defRPr>
      </a:lvl3pPr>
      <a:lvl4pPr marL="729417">
        <a:defRPr>
          <a:latin typeface="+mn-lt"/>
          <a:ea typeface="+mn-ea"/>
          <a:cs typeface="+mn-cs"/>
        </a:defRPr>
      </a:lvl4pPr>
      <a:lvl5pPr marL="972556">
        <a:defRPr>
          <a:latin typeface="+mn-lt"/>
          <a:ea typeface="+mn-ea"/>
          <a:cs typeface="+mn-cs"/>
        </a:defRPr>
      </a:lvl5pPr>
      <a:lvl6pPr marL="1215695">
        <a:defRPr>
          <a:latin typeface="+mn-lt"/>
          <a:ea typeface="+mn-ea"/>
          <a:cs typeface="+mn-cs"/>
        </a:defRPr>
      </a:lvl6pPr>
      <a:lvl7pPr marL="1458834">
        <a:defRPr>
          <a:latin typeface="+mn-lt"/>
          <a:ea typeface="+mn-ea"/>
          <a:cs typeface="+mn-cs"/>
        </a:defRPr>
      </a:lvl7pPr>
      <a:lvl8pPr marL="1701973">
        <a:defRPr>
          <a:latin typeface="+mn-lt"/>
          <a:ea typeface="+mn-ea"/>
          <a:cs typeface="+mn-cs"/>
        </a:defRPr>
      </a:lvl8pPr>
      <a:lvl9pPr marL="19451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43139">
        <a:defRPr>
          <a:latin typeface="+mn-lt"/>
          <a:ea typeface="+mn-ea"/>
          <a:cs typeface="+mn-cs"/>
        </a:defRPr>
      </a:lvl2pPr>
      <a:lvl3pPr marL="486278">
        <a:defRPr>
          <a:latin typeface="+mn-lt"/>
          <a:ea typeface="+mn-ea"/>
          <a:cs typeface="+mn-cs"/>
        </a:defRPr>
      </a:lvl3pPr>
      <a:lvl4pPr marL="729417">
        <a:defRPr>
          <a:latin typeface="+mn-lt"/>
          <a:ea typeface="+mn-ea"/>
          <a:cs typeface="+mn-cs"/>
        </a:defRPr>
      </a:lvl4pPr>
      <a:lvl5pPr marL="972556">
        <a:defRPr>
          <a:latin typeface="+mn-lt"/>
          <a:ea typeface="+mn-ea"/>
          <a:cs typeface="+mn-cs"/>
        </a:defRPr>
      </a:lvl5pPr>
      <a:lvl6pPr marL="1215695">
        <a:defRPr>
          <a:latin typeface="+mn-lt"/>
          <a:ea typeface="+mn-ea"/>
          <a:cs typeface="+mn-cs"/>
        </a:defRPr>
      </a:lvl6pPr>
      <a:lvl7pPr marL="1458834">
        <a:defRPr>
          <a:latin typeface="+mn-lt"/>
          <a:ea typeface="+mn-ea"/>
          <a:cs typeface="+mn-cs"/>
        </a:defRPr>
      </a:lvl7pPr>
      <a:lvl8pPr marL="1701973">
        <a:defRPr>
          <a:latin typeface="+mn-lt"/>
          <a:ea typeface="+mn-ea"/>
          <a:cs typeface="+mn-cs"/>
        </a:defRPr>
      </a:lvl8pPr>
      <a:lvl9pPr marL="19451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6" y="2239976"/>
            <a:ext cx="10691808" cy="5319900"/>
            <a:chOff x="0" y="4211889"/>
            <a:chExt cx="20104100" cy="10003155"/>
          </a:xfrm>
        </p:grpSpPr>
        <p:sp>
          <p:nvSpPr>
            <p:cNvPr id="3" name="object 3"/>
            <p:cNvSpPr/>
            <p:nvPr/>
          </p:nvSpPr>
          <p:spPr>
            <a:xfrm>
              <a:off x="0" y="11292732"/>
              <a:ext cx="20104100" cy="2921000"/>
            </a:xfrm>
            <a:custGeom>
              <a:avLst/>
              <a:gdLst/>
              <a:ahLst/>
              <a:cxnLst/>
              <a:rect l="l" t="t" r="r" b="b"/>
              <a:pathLst>
                <a:path w="20104100" h="2921000">
                  <a:moveTo>
                    <a:pt x="0" y="0"/>
                  </a:moveTo>
                  <a:lnTo>
                    <a:pt x="0" y="2920385"/>
                  </a:lnTo>
                  <a:lnTo>
                    <a:pt x="20104065" y="2920385"/>
                  </a:lnTo>
                  <a:lnTo>
                    <a:pt x="20104065" y="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19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69998" y="4299638"/>
              <a:ext cx="12592596" cy="99153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07846" y="4211890"/>
              <a:ext cx="3018790" cy="1015365"/>
            </a:xfrm>
            <a:custGeom>
              <a:avLst/>
              <a:gdLst/>
              <a:ahLst/>
              <a:cxnLst/>
              <a:rect l="l" t="t" r="r" b="b"/>
              <a:pathLst>
                <a:path w="3018790" h="1015364">
                  <a:moveTo>
                    <a:pt x="693889" y="698004"/>
                  </a:moveTo>
                  <a:lnTo>
                    <a:pt x="543991" y="500976"/>
                  </a:lnTo>
                  <a:lnTo>
                    <a:pt x="278104" y="578167"/>
                  </a:lnTo>
                  <a:lnTo>
                    <a:pt x="0" y="895032"/>
                  </a:lnTo>
                  <a:lnTo>
                    <a:pt x="274815" y="895032"/>
                  </a:lnTo>
                  <a:lnTo>
                    <a:pt x="364121" y="1015263"/>
                  </a:lnTo>
                  <a:lnTo>
                    <a:pt x="398462" y="1015263"/>
                  </a:lnTo>
                  <a:lnTo>
                    <a:pt x="419087" y="846937"/>
                  </a:lnTo>
                  <a:lnTo>
                    <a:pt x="443128" y="740448"/>
                  </a:lnTo>
                  <a:lnTo>
                    <a:pt x="693889" y="698004"/>
                  </a:lnTo>
                  <a:close/>
                </a:path>
                <a:path w="3018790" h="1015364">
                  <a:moveTo>
                    <a:pt x="2186063" y="264058"/>
                  </a:moveTo>
                  <a:lnTo>
                    <a:pt x="1731429" y="0"/>
                  </a:lnTo>
                  <a:lnTo>
                    <a:pt x="1453603" y="183705"/>
                  </a:lnTo>
                  <a:lnTo>
                    <a:pt x="1067155" y="468807"/>
                  </a:lnTo>
                  <a:lnTo>
                    <a:pt x="1277289" y="631761"/>
                  </a:lnTo>
                  <a:lnTo>
                    <a:pt x="1356588" y="670394"/>
                  </a:lnTo>
                  <a:lnTo>
                    <a:pt x="1506550" y="663371"/>
                  </a:lnTo>
                  <a:lnTo>
                    <a:pt x="1505242" y="720128"/>
                  </a:lnTo>
                  <a:lnTo>
                    <a:pt x="1363522" y="714235"/>
                  </a:lnTo>
                  <a:lnTo>
                    <a:pt x="1444701" y="816038"/>
                  </a:lnTo>
                  <a:lnTo>
                    <a:pt x="1463967" y="767892"/>
                  </a:lnTo>
                  <a:lnTo>
                    <a:pt x="1605686" y="672947"/>
                  </a:lnTo>
                  <a:lnTo>
                    <a:pt x="1765846" y="651205"/>
                  </a:lnTo>
                  <a:lnTo>
                    <a:pt x="1751647" y="690943"/>
                  </a:lnTo>
                  <a:lnTo>
                    <a:pt x="1747621" y="710653"/>
                  </a:lnTo>
                  <a:lnTo>
                    <a:pt x="1754390" y="716140"/>
                  </a:lnTo>
                  <a:lnTo>
                    <a:pt x="1772577" y="713232"/>
                  </a:lnTo>
                  <a:lnTo>
                    <a:pt x="1835048" y="682853"/>
                  </a:lnTo>
                  <a:lnTo>
                    <a:pt x="1941144" y="622744"/>
                  </a:lnTo>
                  <a:lnTo>
                    <a:pt x="2041220" y="563918"/>
                  </a:lnTo>
                  <a:lnTo>
                    <a:pt x="2085619" y="537413"/>
                  </a:lnTo>
                  <a:lnTo>
                    <a:pt x="2186063" y="264058"/>
                  </a:lnTo>
                  <a:close/>
                </a:path>
                <a:path w="3018790" h="1015364">
                  <a:moveTo>
                    <a:pt x="3018307" y="949083"/>
                  </a:moveTo>
                  <a:lnTo>
                    <a:pt x="2994723" y="522414"/>
                  </a:lnTo>
                  <a:lnTo>
                    <a:pt x="2799588" y="378764"/>
                  </a:lnTo>
                  <a:lnTo>
                    <a:pt x="2583040" y="528840"/>
                  </a:lnTo>
                  <a:lnTo>
                    <a:pt x="2951835" y="968387"/>
                  </a:lnTo>
                  <a:lnTo>
                    <a:pt x="3005442" y="985545"/>
                  </a:lnTo>
                  <a:lnTo>
                    <a:pt x="3018307" y="9490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623" y="6350759"/>
              <a:ext cx="2711109" cy="22546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059" y="6254388"/>
              <a:ext cx="2877322" cy="26354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565" y="4584261"/>
              <a:ext cx="2251902" cy="20905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1158" y="4645141"/>
              <a:ext cx="2068868" cy="19074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2934" y="5137269"/>
              <a:ext cx="2074012" cy="18878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4693" y="5198888"/>
              <a:ext cx="1890250" cy="170457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8066" y="6328694"/>
              <a:ext cx="2472540" cy="22408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9785" y="6390388"/>
              <a:ext cx="2289133" cy="20570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820797" y="4990985"/>
              <a:ext cx="4273550" cy="3512820"/>
            </a:xfrm>
            <a:custGeom>
              <a:avLst/>
              <a:gdLst/>
              <a:ahLst/>
              <a:cxnLst/>
              <a:rect l="l" t="t" r="r" b="b"/>
              <a:pathLst>
                <a:path w="4273550" h="3512820">
                  <a:moveTo>
                    <a:pt x="364165" y="0"/>
                  </a:moveTo>
                  <a:lnTo>
                    <a:pt x="0" y="3044835"/>
                  </a:lnTo>
                  <a:lnTo>
                    <a:pt x="3909066" y="3512348"/>
                  </a:lnTo>
                  <a:lnTo>
                    <a:pt x="4273232" y="467513"/>
                  </a:lnTo>
                  <a:lnTo>
                    <a:pt x="3641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820797" y="4990985"/>
              <a:ext cx="4273550" cy="3512820"/>
            </a:xfrm>
            <a:custGeom>
              <a:avLst/>
              <a:gdLst/>
              <a:ahLst/>
              <a:cxnLst/>
              <a:rect l="l" t="t" r="r" b="b"/>
              <a:pathLst>
                <a:path w="4273550" h="3512820">
                  <a:moveTo>
                    <a:pt x="4273232" y="467513"/>
                  </a:moveTo>
                  <a:lnTo>
                    <a:pt x="364165" y="0"/>
                  </a:lnTo>
                  <a:lnTo>
                    <a:pt x="0" y="3044835"/>
                  </a:lnTo>
                  <a:lnTo>
                    <a:pt x="3909066" y="3512348"/>
                  </a:lnTo>
                  <a:lnTo>
                    <a:pt x="4273232" y="467513"/>
                  </a:lnTo>
                  <a:close/>
                </a:path>
              </a:pathLst>
            </a:custGeom>
            <a:ln w="238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53905" y="5137349"/>
              <a:ext cx="4007158" cy="322566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784146" y="351111"/>
            <a:ext cx="1149217" cy="527161"/>
            <a:chOff x="8994263" y="660203"/>
            <a:chExt cx="2160905" cy="991235"/>
          </a:xfrm>
        </p:grpSpPr>
        <p:sp>
          <p:nvSpPr>
            <p:cNvPr id="18" name="object 18"/>
            <p:cNvSpPr/>
            <p:nvPr/>
          </p:nvSpPr>
          <p:spPr>
            <a:xfrm>
              <a:off x="8994254" y="660208"/>
              <a:ext cx="2160905" cy="991235"/>
            </a:xfrm>
            <a:custGeom>
              <a:avLst/>
              <a:gdLst/>
              <a:ahLst/>
              <a:cxnLst/>
              <a:rect l="l" t="t" r="r" b="b"/>
              <a:pathLst>
                <a:path w="2160904" h="991235">
                  <a:moveTo>
                    <a:pt x="779678" y="266636"/>
                  </a:moveTo>
                  <a:lnTo>
                    <a:pt x="775690" y="220497"/>
                  </a:lnTo>
                  <a:lnTo>
                    <a:pt x="763689" y="178104"/>
                  </a:lnTo>
                  <a:lnTo>
                    <a:pt x="743699" y="139471"/>
                  </a:lnTo>
                  <a:lnTo>
                    <a:pt x="715695" y="104559"/>
                  </a:lnTo>
                  <a:lnTo>
                    <a:pt x="679691" y="73355"/>
                  </a:lnTo>
                  <a:lnTo>
                    <a:pt x="648246" y="53657"/>
                  </a:lnTo>
                  <a:lnTo>
                    <a:pt x="643864" y="50901"/>
                  </a:lnTo>
                  <a:lnTo>
                    <a:pt x="618324" y="39395"/>
                  </a:lnTo>
                  <a:lnTo>
                    <a:pt x="618324" y="269735"/>
                  </a:lnTo>
                  <a:lnTo>
                    <a:pt x="614083" y="324421"/>
                  </a:lnTo>
                  <a:lnTo>
                    <a:pt x="601345" y="371678"/>
                  </a:lnTo>
                  <a:lnTo>
                    <a:pt x="580072" y="411492"/>
                  </a:lnTo>
                  <a:lnTo>
                    <a:pt x="550278" y="443915"/>
                  </a:lnTo>
                  <a:lnTo>
                    <a:pt x="511937" y="468960"/>
                  </a:lnTo>
                  <a:lnTo>
                    <a:pt x="442341" y="490855"/>
                  </a:lnTo>
                  <a:lnTo>
                    <a:pt x="399389" y="496316"/>
                  </a:lnTo>
                  <a:lnTo>
                    <a:pt x="350939" y="498132"/>
                  </a:lnTo>
                  <a:lnTo>
                    <a:pt x="343369" y="498132"/>
                  </a:lnTo>
                  <a:lnTo>
                    <a:pt x="335508" y="497890"/>
                  </a:lnTo>
                  <a:lnTo>
                    <a:pt x="319265" y="496519"/>
                  </a:lnTo>
                  <a:lnTo>
                    <a:pt x="274980" y="491782"/>
                  </a:lnTo>
                  <a:lnTo>
                    <a:pt x="274980" y="103187"/>
                  </a:lnTo>
                  <a:lnTo>
                    <a:pt x="285673" y="62776"/>
                  </a:lnTo>
                  <a:lnTo>
                    <a:pt x="341757" y="53657"/>
                  </a:lnTo>
                  <a:lnTo>
                    <a:pt x="387756" y="55384"/>
                  </a:lnTo>
                  <a:lnTo>
                    <a:pt x="429615" y="60579"/>
                  </a:lnTo>
                  <a:lnTo>
                    <a:pt x="467347" y="69240"/>
                  </a:lnTo>
                  <a:lnTo>
                    <a:pt x="543229" y="105270"/>
                  </a:lnTo>
                  <a:lnTo>
                    <a:pt x="576097" y="136067"/>
                  </a:lnTo>
                  <a:lnTo>
                    <a:pt x="599567" y="173748"/>
                  </a:lnTo>
                  <a:lnTo>
                    <a:pt x="613638" y="218300"/>
                  </a:lnTo>
                  <a:lnTo>
                    <a:pt x="618324" y="269735"/>
                  </a:lnTo>
                  <a:lnTo>
                    <a:pt x="618324" y="39395"/>
                  </a:lnTo>
                  <a:lnTo>
                    <a:pt x="557517" y="18300"/>
                  </a:lnTo>
                  <a:lnTo>
                    <a:pt x="506984" y="8128"/>
                  </a:lnTo>
                  <a:lnTo>
                    <a:pt x="451535" y="2032"/>
                  </a:lnTo>
                  <a:lnTo>
                    <a:pt x="391185" y="0"/>
                  </a:lnTo>
                  <a:lnTo>
                    <a:pt x="0" y="0"/>
                  </a:lnTo>
                  <a:lnTo>
                    <a:pt x="0" y="26809"/>
                  </a:lnTo>
                  <a:lnTo>
                    <a:pt x="36106" y="31229"/>
                  </a:lnTo>
                  <a:lnTo>
                    <a:pt x="65316" y="37934"/>
                  </a:lnTo>
                  <a:lnTo>
                    <a:pt x="102933" y="58305"/>
                  </a:lnTo>
                  <a:lnTo>
                    <a:pt x="120484" y="96405"/>
                  </a:lnTo>
                  <a:lnTo>
                    <a:pt x="126314" y="161188"/>
                  </a:lnTo>
                  <a:lnTo>
                    <a:pt x="126314" y="805002"/>
                  </a:lnTo>
                  <a:lnTo>
                    <a:pt x="125006" y="847001"/>
                  </a:lnTo>
                  <a:lnTo>
                    <a:pt x="114554" y="906005"/>
                  </a:lnTo>
                  <a:lnTo>
                    <a:pt x="68554" y="944460"/>
                  </a:lnTo>
                  <a:lnTo>
                    <a:pt x="0" y="956945"/>
                  </a:lnTo>
                  <a:lnTo>
                    <a:pt x="0" y="983767"/>
                  </a:lnTo>
                  <a:lnTo>
                    <a:pt x="417487" y="983767"/>
                  </a:lnTo>
                  <a:lnTo>
                    <a:pt x="417487" y="956945"/>
                  </a:lnTo>
                  <a:lnTo>
                    <a:pt x="376326" y="952703"/>
                  </a:lnTo>
                  <a:lnTo>
                    <a:pt x="343268" y="946543"/>
                  </a:lnTo>
                  <a:lnTo>
                    <a:pt x="301269" y="928522"/>
                  </a:lnTo>
                  <a:lnTo>
                    <a:pt x="281546" y="891082"/>
                  </a:lnTo>
                  <a:lnTo>
                    <a:pt x="274980" y="822439"/>
                  </a:lnTo>
                  <a:lnTo>
                    <a:pt x="274980" y="551929"/>
                  </a:lnTo>
                  <a:lnTo>
                    <a:pt x="285242" y="552043"/>
                  </a:lnTo>
                  <a:lnTo>
                    <a:pt x="297903" y="552348"/>
                  </a:lnTo>
                  <a:lnTo>
                    <a:pt x="364413" y="554685"/>
                  </a:lnTo>
                  <a:lnTo>
                    <a:pt x="378828" y="554990"/>
                  </a:lnTo>
                  <a:lnTo>
                    <a:pt x="445630" y="553186"/>
                  </a:lnTo>
                  <a:lnTo>
                    <a:pt x="496493" y="547509"/>
                  </a:lnTo>
                  <a:lnTo>
                    <a:pt x="544233" y="538022"/>
                  </a:lnTo>
                  <a:lnTo>
                    <a:pt x="588873" y="524738"/>
                  </a:lnTo>
                  <a:lnTo>
                    <a:pt x="630402" y="507644"/>
                  </a:lnTo>
                  <a:lnTo>
                    <a:pt x="668845" y="486740"/>
                  </a:lnTo>
                  <a:lnTo>
                    <a:pt x="708774" y="456095"/>
                  </a:lnTo>
                  <a:lnTo>
                    <a:pt x="739813" y="418757"/>
                  </a:lnTo>
                  <a:lnTo>
                    <a:pt x="761974" y="374738"/>
                  </a:lnTo>
                  <a:lnTo>
                    <a:pt x="775258" y="324027"/>
                  </a:lnTo>
                  <a:lnTo>
                    <a:pt x="779678" y="266636"/>
                  </a:lnTo>
                  <a:close/>
                </a:path>
                <a:path w="2160904" h="991235">
                  <a:moveTo>
                    <a:pt x="2160536" y="0"/>
                  </a:moveTo>
                  <a:lnTo>
                    <a:pt x="1868576" y="0"/>
                  </a:lnTo>
                  <a:lnTo>
                    <a:pt x="1868576" y="26593"/>
                  </a:lnTo>
                  <a:lnTo>
                    <a:pt x="1888807" y="27825"/>
                  </a:lnTo>
                  <a:lnTo>
                    <a:pt x="1906346" y="30048"/>
                  </a:lnTo>
                  <a:lnTo>
                    <a:pt x="1950250" y="46939"/>
                  </a:lnTo>
                  <a:lnTo>
                    <a:pt x="1972119" y="94373"/>
                  </a:lnTo>
                  <a:lnTo>
                    <a:pt x="1971852" y="100609"/>
                  </a:lnTo>
                  <a:lnTo>
                    <a:pt x="1964918" y="141859"/>
                  </a:lnTo>
                  <a:lnTo>
                    <a:pt x="1954212" y="179832"/>
                  </a:lnTo>
                  <a:lnTo>
                    <a:pt x="1763014" y="700087"/>
                  </a:lnTo>
                  <a:lnTo>
                    <a:pt x="1549933" y="148056"/>
                  </a:lnTo>
                  <a:lnTo>
                    <a:pt x="1533639" y="101485"/>
                  </a:lnTo>
                  <a:lnTo>
                    <a:pt x="1532699" y="93789"/>
                  </a:lnTo>
                  <a:lnTo>
                    <a:pt x="1532699" y="85115"/>
                  </a:lnTo>
                  <a:lnTo>
                    <a:pt x="1551393" y="42354"/>
                  </a:lnTo>
                  <a:lnTo>
                    <a:pt x="1595348" y="28968"/>
                  </a:lnTo>
                  <a:lnTo>
                    <a:pt x="1642313" y="26593"/>
                  </a:lnTo>
                  <a:lnTo>
                    <a:pt x="1642313" y="0"/>
                  </a:lnTo>
                  <a:lnTo>
                    <a:pt x="1243799" y="0"/>
                  </a:lnTo>
                  <a:lnTo>
                    <a:pt x="1243799" y="26593"/>
                  </a:lnTo>
                  <a:lnTo>
                    <a:pt x="1265948" y="27559"/>
                  </a:lnTo>
                  <a:lnTo>
                    <a:pt x="1285151" y="29718"/>
                  </a:lnTo>
                  <a:lnTo>
                    <a:pt x="1333055" y="48133"/>
                  </a:lnTo>
                  <a:lnTo>
                    <a:pt x="1362621" y="81432"/>
                  </a:lnTo>
                  <a:lnTo>
                    <a:pt x="1443507" y="286232"/>
                  </a:lnTo>
                  <a:lnTo>
                    <a:pt x="1288643" y="696442"/>
                  </a:lnTo>
                  <a:lnTo>
                    <a:pt x="1075728" y="143078"/>
                  </a:lnTo>
                  <a:lnTo>
                    <a:pt x="1062139" y="100672"/>
                  </a:lnTo>
                  <a:lnTo>
                    <a:pt x="1059954" y="79286"/>
                  </a:lnTo>
                  <a:lnTo>
                    <a:pt x="1061986" y="64350"/>
                  </a:lnTo>
                  <a:lnTo>
                    <a:pt x="1092669" y="34594"/>
                  </a:lnTo>
                  <a:lnTo>
                    <a:pt x="1133970" y="27647"/>
                  </a:lnTo>
                  <a:lnTo>
                    <a:pt x="1153960" y="26593"/>
                  </a:lnTo>
                  <a:lnTo>
                    <a:pt x="1153960" y="0"/>
                  </a:lnTo>
                  <a:lnTo>
                    <a:pt x="814476" y="0"/>
                  </a:lnTo>
                  <a:lnTo>
                    <a:pt x="814476" y="26593"/>
                  </a:lnTo>
                  <a:lnTo>
                    <a:pt x="841400" y="31242"/>
                  </a:lnTo>
                  <a:lnTo>
                    <a:pt x="860221" y="41541"/>
                  </a:lnTo>
                  <a:lnTo>
                    <a:pt x="888834" y="79260"/>
                  </a:lnTo>
                  <a:lnTo>
                    <a:pt x="914361" y="130187"/>
                  </a:lnTo>
                  <a:lnTo>
                    <a:pt x="930973" y="169329"/>
                  </a:lnTo>
                  <a:lnTo>
                    <a:pt x="950188" y="217576"/>
                  </a:lnTo>
                  <a:lnTo>
                    <a:pt x="971994" y="274942"/>
                  </a:lnTo>
                  <a:lnTo>
                    <a:pt x="996403" y="341414"/>
                  </a:lnTo>
                  <a:lnTo>
                    <a:pt x="1231023" y="991235"/>
                  </a:lnTo>
                  <a:lnTo>
                    <a:pt x="1253197" y="991235"/>
                  </a:lnTo>
                  <a:lnTo>
                    <a:pt x="1479156" y="371208"/>
                  </a:lnTo>
                  <a:lnTo>
                    <a:pt x="1649768" y="823099"/>
                  </a:lnTo>
                  <a:lnTo>
                    <a:pt x="1714398" y="991235"/>
                  </a:lnTo>
                  <a:lnTo>
                    <a:pt x="1738033" y="991235"/>
                  </a:lnTo>
                  <a:lnTo>
                    <a:pt x="1890623" y="556120"/>
                  </a:lnTo>
                  <a:lnTo>
                    <a:pt x="2044611" y="117436"/>
                  </a:lnTo>
                  <a:lnTo>
                    <a:pt x="2067788" y="73456"/>
                  </a:lnTo>
                  <a:lnTo>
                    <a:pt x="2100364" y="44653"/>
                  </a:lnTo>
                  <a:lnTo>
                    <a:pt x="2141956" y="29870"/>
                  </a:lnTo>
                  <a:lnTo>
                    <a:pt x="2160536" y="26593"/>
                  </a:lnTo>
                  <a:lnTo>
                    <a:pt x="2160536" y="0"/>
                  </a:lnTo>
                  <a:close/>
                </a:path>
              </a:pathLst>
            </a:custGeom>
            <a:solidFill>
              <a:srgbClr val="121B21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sp>
          <p:nvSpPr>
            <p:cNvPr id="19" name="object 19"/>
            <p:cNvSpPr/>
            <p:nvPr/>
          </p:nvSpPr>
          <p:spPr>
            <a:xfrm>
              <a:off x="9566173" y="908684"/>
              <a:ext cx="598170" cy="676275"/>
            </a:xfrm>
            <a:custGeom>
              <a:avLst/>
              <a:gdLst/>
              <a:ahLst/>
              <a:cxnLst/>
              <a:rect l="l" t="t" r="r" b="b"/>
              <a:pathLst>
                <a:path w="598170" h="676275">
                  <a:moveTo>
                    <a:pt x="597674" y="0"/>
                  </a:moveTo>
                  <a:lnTo>
                    <a:pt x="566679" y="37924"/>
                  </a:lnTo>
                  <a:lnTo>
                    <a:pt x="531773" y="60409"/>
                  </a:lnTo>
                  <a:lnTo>
                    <a:pt x="467680" y="97421"/>
                  </a:lnTo>
                  <a:lnTo>
                    <a:pt x="431348" y="116783"/>
                  </a:lnTo>
                  <a:lnTo>
                    <a:pt x="347002" y="157647"/>
                  </a:lnTo>
                  <a:lnTo>
                    <a:pt x="302019" y="180430"/>
                  </a:lnTo>
                  <a:lnTo>
                    <a:pt x="257184" y="205635"/>
                  </a:lnTo>
                  <a:lnTo>
                    <a:pt x="214013" y="233902"/>
                  </a:lnTo>
                  <a:lnTo>
                    <a:pt x="174021" y="265872"/>
                  </a:lnTo>
                  <a:lnTo>
                    <a:pt x="138021" y="301994"/>
                  </a:lnTo>
                  <a:lnTo>
                    <a:pt x="106969" y="340517"/>
                  </a:lnTo>
                  <a:lnTo>
                    <a:pt x="80656" y="380463"/>
                  </a:lnTo>
                  <a:lnTo>
                    <a:pt x="58872" y="420850"/>
                  </a:lnTo>
                  <a:lnTo>
                    <a:pt x="41408" y="460698"/>
                  </a:lnTo>
                  <a:lnTo>
                    <a:pt x="28054" y="499026"/>
                  </a:lnTo>
                  <a:lnTo>
                    <a:pt x="18300" y="539343"/>
                  </a:lnTo>
                  <a:lnTo>
                    <a:pt x="10384" y="586468"/>
                  </a:lnTo>
                  <a:lnTo>
                    <a:pt x="4290" y="634065"/>
                  </a:lnTo>
                  <a:lnTo>
                    <a:pt x="0" y="675796"/>
                  </a:lnTo>
                  <a:lnTo>
                    <a:pt x="41359" y="650434"/>
                  </a:lnTo>
                  <a:lnTo>
                    <a:pt x="84790" y="621790"/>
                  </a:lnTo>
                  <a:lnTo>
                    <a:pt x="128354" y="590410"/>
                  </a:lnTo>
                  <a:lnTo>
                    <a:pt x="170113" y="556843"/>
                  </a:lnTo>
                  <a:lnTo>
                    <a:pt x="225664" y="507677"/>
                  </a:lnTo>
                  <a:lnTo>
                    <a:pt x="253778" y="480375"/>
                  </a:lnTo>
                  <a:lnTo>
                    <a:pt x="283537" y="448821"/>
                  </a:lnTo>
                  <a:lnTo>
                    <a:pt x="316006" y="411185"/>
                  </a:lnTo>
                  <a:lnTo>
                    <a:pt x="352250" y="365637"/>
                  </a:lnTo>
                  <a:lnTo>
                    <a:pt x="393335" y="310349"/>
                  </a:lnTo>
                  <a:lnTo>
                    <a:pt x="440323" y="243490"/>
                  </a:lnTo>
                  <a:lnTo>
                    <a:pt x="484408" y="178436"/>
                  </a:lnTo>
                  <a:lnTo>
                    <a:pt x="521487" y="122455"/>
                  </a:lnTo>
                  <a:lnTo>
                    <a:pt x="551411" y="76238"/>
                  </a:lnTo>
                  <a:lnTo>
                    <a:pt x="574030" y="40474"/>
                  </a:lnTo>
                  <a:lnTo>
                    <a:pt x="594631" y="5724"/>
                  </a:lnTo>
                  <a:lnTo>
                    <a:pt x="597674" y="0"/>
                  </a:lnTo>
                  <a:close/>
                </a:path>
              </a:pathLst>
            </a:custGeom>
            <a:solidFill>
              <a:srgbClr val="68954F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sp>
          <p:nvSpPr>
            <p:cNvPr id="20" name="object 20"/>
            <p:cNvSpPr/>
            <p:nvPr/>
          </p:nvSpPr>
          <p:spPr>
            <a:xfrm>
              <a:off x="9459832" y="910113"/>
              <a:ext cx="704850" cy="740410"/>
            </a:xfrm>
            <a:custGeom>
              <a:avLst/>
              <a:gdLst/>
              <a:ahLst/>
              <a:cxnLst/>
              <a:rect l="l" t="t" r="r" b="b"/>
              <a:pathLst>
                <a:path w="704850" h="740410">
                  <a:moveTo>
                    <a:pt x="704480" y="0"/>
                  </a:moveTo>
                  <a:lnTo>
                    <a:pt x="701236" y="5034"/>
                  </a:lnTo>
                  <a:lnTo>
                    <a:pt x="695538" y="14425"/>
                  </a:lnTo>
                  <a:lnTo>
                    <a:pt x="680374" y="39046"/>
                  </a:lnTo>
                  <a:lnTo>
                    <a:pt x="657755" y="74810"/>
                  </a:lnTo>
                  <a:lnTo>
                    <a:pt x="627831" y="121027"/>
                  </a:lnTo>
                  <a:lnTo>
                    <a:pt x="590752" y="177008"/>
                  </a:lnTo>
                  <a:lnTo>
                    <a:pt x="546667" y="242062"/>
                  </a:lnTo>
                  <a:lnTo>
                    <a:pt x="499678" y="308921"/>
                  </a:lnTo>
                  <a:lnTo>
                    <a:pt x="458593" y="364210"/>
                  </a:lnTo>
                  <a:lnTo>
                    <a:pt x="422348" y="409757"/>
                  </a:lnTo>
                  <a:lnTo>
                    <a:pt x="389877" y="447393"/>
                  </a:lnTo>
                  <a:lnTo>
                    <a:pt x="360117" y="478947"/>
                  </a:lnTo>
                  <a:lnTo>
                    <a:pt x="332002" y="506249"/>
                  </a:lnTo>
                  <a:lnTo>
                    <a:pt x="276450" y="555415"/>
                  </a:lnTo>
                  <a:lnTo>
                    <a:pt x="234695" y="588980"/>
                  </a:lnTo>
                  <a:lnTo>
                    <a:pt x="191133" y="620359"/>
                  </a:lnTo>
                  <a:lnTo>
                    <a:pt x="147703" y="649005"/>
                  </a:lnTo>
                  <a:lnTo>
                    <a:pt x="106343" y="674368"/>
                  </a:lnTo>
                  <a:lnTo>
                    <a:pt x="64297" y="698620"/>
                  </a:lnTo>
                  <a:lnTo>
                    <a:pt x="30567" y="716969"/>
                  </a:lnTo>
                  <a:lnTo>
                    <a:pt x="0" y="732641"/>
                  </a:lnTo>
                  <a:lnTo>
                    <a:pt x="99513" y="739862"/>
                  </a:lnTo>
                  <a:lnTo>
                    <a:pt x="168513" y="737488"/>
                  </a:lnTo>
                  <a:lnTo>
                    <a:pt x="239245" y="721218"/>
                  </a:lnTo>
                  <a:lnTo>
                    <a:pt x="343954" y="686750"/>
                  </a:lnTo>
                  <a:lnTo>
                    <a:pt x="400431" y="664150"/>
                  </a:lnTo>
                  <a:lnTo>
                    <a:pt x="449209" y="637779"/>
                  </a:lnTo>
                  <a:lnTo>
                    <a:pt x="490999" y="608037"/>
                  </a:lnTo>
                  <a:lnTo>
                    <a:pt x="526513" y="575322"/>
                  </a:lnTo>
                  <a:lnTo>
                    <a:pt x="556460" y="540035"/>
                  </a:lnTo>
                  <a:lnTo>
                    <a:pt x="581552" y="502574"/>
                  </a:lnTo>
                  <a:lnTo>
                    <a:pt x="602498" y="463340"/>
                  </a:lnTo>
                  <a:lnTo>
                    <a:pt x="620010" y="422731"/>
                  </a:lnTo>
                  <a:lnTo>
                    <a:pt x="634799" y="381147"/>
                  </a:lnTo>
                  <a:lnTo>
                    <a:pt x="647575" y="338987"/>
                  </a:lnTo>
                  <a:lnTo>
                    <a:pt x="671483" y="233493"/>
                  </a:lnTo>
                  <a:lnTo>
                    <a:pt x="689376" y="122802"/>
                  </a:lnTo>
                  <a:lnTo>
                    <a:pt x="700594" y="35457"/>
                  </a:lnTo>
                  <a:lnTo>
                    <a:pt x="704480" y="0"/>
                  </a:lnTo>
                  <a:close/>
                </a:path>
              </a:pathLst>
            </a:custGeom>
            <a:solidFill>
              <a:srgbClr val="487035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</p:grp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90141" y="1177321"/>
            <a:ext cx="45572" cy="4565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861422" y="952442"/>
            <a:ext cx="939501" cy="165476"/>
          </a:xfrm>
          <a:custGeom>
            <a:avLst/>
            <a:gdLst/>
            <a:ahLst/>
            <a:cxnLst/>
            <a:rect l="l" t="t" r="r" b="b"/>
            <a:pathLst>
              <a:path w="1766570" h="311150">
                <a:moveTo>
                  <a:pt x="236829" y="87439"/>
                </a:moveTo>
                <a:lnTo>
                  <a:pt x="219684" y="40817"/>
                </a:lnTo>
                <a:lnTo>
                  <a:pt x="196405" y="23012"/>
                </a:lnTo>
                <a:lnTo>
                  <a:pt x="189509" y="19062"/>
                </a:lnTo>
                <a:lnTo>
                  <a:pt x="187909" y="18516"/>
                </a:lnTo>
                <a:lnTo>
                  <a:pt x="187909" y="88519"/>
                </a:lnTo>
                <a:lnTo>
                  <a:pt x="185928" y="108877"/>
                </a:lnTo>
                <a:lnTo>
                  <a:pt x="156019" y="148996"/>
                </a:lnTo>
                <a:lnTo>
                  <a:pt x="107569" y="157734"/>
                </a:lnTo>
                <a:lnTo>
                  <a:pt x="105257" y="157734"/>
                </a:lnTo>
                <a:lnTo>
                  <a:pt x="102920" y="157695"/>
                </a:lnTo>
                <a:lnTo>
                  <a:pt x="100393" y="157454"/>
                </a:lnTo>
                <a:lnTo>
                  <a:pt x="97739" y="157314"/>
                </a:lnTo>
                <a:lnTo>
                  <a:pt x="92773" y="156781"/>
                </a:lnTo>
                <a:lnTo>
                  <a:pt x="84759" y="155562"/>
                </a:lnTo>
                <a:lnTo>
                  <a:pt x="84823" y="31381"/>
                </a:lnTo>
                <a:lnTo>
                  <a:pt x="85712" y="27673"/>
                </a:lnTo>
                <a:lnTo>
                  <a:pt x="87909" y="25857"/>
                </a:lnTo>
                <a:lnTo>
                  <a:pt x="89916" y="24066"/>
                </a:lnTo>
                <a:lnTo>
                  <a:pt x="95478" y="23012"/>
                </a:lnTo>
                <a:lnTo>
                  <a:pt x="104838" y="23012"/>
                </a:lnTo>
                <a:lnTo>
                  <a:pt x="152654" y="31381"/>
                </a:lnTo>
                <a:lnTo>
                  <a:pt x="185724" y="69380"/>
                </a:lnTo>
                <a:lnTo>
                  <a:pt x="187909" y="88519"/>
                </a:lnTo>
                <a:lnTo>
                  <a:pt x="187909" y="18516"/>
                </a:lnTo>
                <a:lnTo>
                  <a:pt x="169291" y="12115"/>
                </a:lnTo>
                <a:lnTo>
                  <a:pt x="145757" y="7937"/>
                </a:lnTo>
                <a:lnTo>
                  <a:pt x="118922" y="6540"/>
                </a:lnTo>
                <a:lnTo>
                  <a:pt x="0" y="6540"/>
                </a:lnTo>
                <a:lnTo>
                  <a:pt x="0" y="15100"/>
                </a:lnTo>
                <a:lnTo>
                  <a:pt x="11214" y="16471"/>
                </a:lnTo>
                <a:lnTo>
                  <a:pt x="20180" y="18491"/>
                </a:lnTo>
                <a:lnTo>
                  <a:pt x="38785" y="53479"/>
                </a:lnTo>
                <a:lnTo>
                  <a:pt x="38862" y="250317"/>
                </a:lnTo>
                <a:lnTo>
                  <a:pt x="38455" y="262788"/>
                </a:lnTo>
                <a:lnTo>
                  <a:pt x="11772" y="293979"/>
                </a:lnTo>
                <a:lnTo>
                  <a:pt x="0" y="295503"/>
                </a:lnTo>
                <a:lnTo>
                  <a:pt x="0" y="304101"/>
                </a:lnTo>
                <a:lnTo>
                  <a:pt x="127800" y="304101"/>
                </a:lnTo>
                <a:lnTo>
                  <a:pt x="127800" y="295503"/>
                </a:lnTo>
                <a:lnTo>
                  <a:pt x="115265" y="294246"/>
                </a:lnTo>
                <a:lnTo>
                  <a:pt x="105232" y="292430"/>
                </a:lnTo>
                <a:lnTo>
                  <a:pt x="84759" y="255257"/>
                </a:lnTo>
                <a:lnTo>
                  <a:pt x="84759" y="174383"/>
                </a:lnTo>
                <a:lnTo>
                  <a:pt x="88392" y="174383"/>
                </a:lnTo>
                <a:lnTo>
                  <a:pt x="93980" y="174434"/>
                </a:lnTo>
                <a:lnTo>
                  <a:pt x="108775" y="174993"/>
                </a:lnTo>
                <a:lnTo>
                  <a:pt x="119761" y="174993"/>
                </a:lnTo>
                <a:lnTo>
                  <a:pt x="130924" y="174383"/>
                </a:lnTo>
                <a:lnTo>
                  <a:pt x="143827" y="173685"/>
                </a:lnTo>
                <a:lnTo>
                  <a:pt x="165773" y="169786"/>
                </a:lnTo>
                <a:lnTo>
                  <a:pt x="185597" y="163322"/>
                </a:lnTo>
                <a:lnTo>
                  <a:pt x="196545" y="157734"/>
                </a:lnTo>
                <a:lnTo>
                  <a:pt x="203288" y="154305"/>
                </a:lnTo>
                <a:lnTo>
                  <a:pt x="217970" y="142316"/>
                </a:lnTo>
                <a:lnTo>
                  <a:pt x="228447" y="127165"/>
                </a:lnTo>
                <a:lnTo>
                  <a:pt x="234734" y="108864"/>
                </a:lnTo>
                <a:lnTo>
                  <a:pt x="236829" y="87439"/>
                </a:lnTo>
                <a:close/>
              </a:path>
              <a:path w="1766570" h="311150">
                <a:moveTo>
                  <a:pt x="545973" y="295503"/>
                </a:moveTo>
                <a:lnTo>
                  <a:pt x="536879" y="294576"/>
                </a:lnTo>
                <a:lnTo>
                  <a:pt x="529742" y="292569"/>
                </a:lnTo>
                <a:lnTo>
                  <a:pt x="524103" y="289356"/>
                </a:lnTo>
                <a:lnTo>
                  <a:pt x="518325" y="286258"/>
                </a:lnTo>
                <a:lnTo>
                  <a:pt x="512711" y="281127"/>
                </a:lnTo>
                <a:lnTo>
                  <a:pt x="506933" y="274320"/>
                </a:lnTo>
                <a:lnTo>
                  <a:pt x="418426" y="164922"/>
                </a:lnTo>
                <a:lnTo>
                  <a:pt x="414413" y="159956"/>
                </a:lnTo>
                <a:lnTo>
                  <a:pt x="432257" y="156349"/>
                </a:lnTo>
                <a:lnTo>
                  <a:pt x="448119" y="151180"/>
                </a:lnTo>
                <a:lnTo>
                  <a:pt x="483463" y="126326"/>
                </a:lnTo>
                <a:lnTo>
                  <a:pt x="495769" y="84963"/>
                </a:lnTo>
                <a:lnTo>
                  <a:pt x="492671" y="61925"/>
                </a:lnTo>
                <a:lnTo>
                  <a:pt x="483374" y="42799"/>
                </a:lnTo>
                <a:lnTo>
                  <a:pt x="467893" y="27584"/>
                </a:lnTo>
                <a:lnTo>
                  <a:pt x="459105" y="22999"/>
                </a:lnTo>
                <a:lnTo>
                  <a:pt x="446913" y="16649"/>
                </a:lnTo>
                <a:lnTo>
                  <a:pt x="446913" y="84366"/>
                </a:lnTo>
                <a:lnTo>
                  <a:pt x="444665" y="103124"/>
                </a:lnTo>
                <a:lnTo>
                  <a:pt x="410946" y="139877"/>
                </a:lnTo>
                <a:lnTo>
                  <a:pt x="364134" y="148678"/>
                </a:lnTo>
                <a:lnTo>
                  <a:pt x="341693" y="149948"/>
                </a:lnTo>
                <a:lnTo>
                  <a:pt x="341693" y="31927"/>
                </a:lnTo>
                <a:lnTo>
                  <a:pt x="343115" y="27673"/>
                </a:lnTo>
                <a:lnTo>
                  <a:pt x="348602" y="24079"/>
                </a:lnTo>
                <a:lnTo>
                  <a:pt x="356539" y="22999"/>
                </a:lnTo>
                <a:lnTo>
                  <a:pt x="369443" y="22999"/>
                </a:lnTo>
                <a:lnTo>
                  <a:pt x="414845" y="30721"/>
                </a:lnTo>
                <a:lnTo>
                  <a:pt x="444919" y="66268"/>
                </a:lnTo>
                <a:lnTo>
                  <a:pt x="446913" y="84366"/>
                </a:lnTo>
                <a:lnTo>
                  <a:pt x="446913" y="16649"/>
                </a:lnTo>
                <a:lnTo>
                  <a:pt x="400062" y="7150"/>
                </a:lnTo>
                <a:lnTo>
                  <a:pt x="381317" y="6540"/>
                </a:lnTo>
                <a:lnTo>
                  <a:pt x="256362" y="6540"/>
                </a:lnTo>
                <a:lnTo>
                  <a:pt x="256362" y="15100"/>
                </a:lnTo>
                <a:lnTo>
                  <a:pt x="267665" y="16471"/>
                </a:lnTo>
                <a:lnTo>
                  <a:pt x="276796" y="18465"/>
                </a:lnTo>
                <a:lnTo>
                  <a:pt x="295694" y="55283"/>
                </a:lnTo>
                <a:lnTo>
                  <a:pt x="295694" y="250317"/>
                </a:lnTo>
                <a:lnTo>
                  <a:pt x="284734" y="289064"/>
                </a:lnTo>
                <a:lnTo>
                  <a:pt x="256362" y="295503"/>
                </a:lnTo>
                <a:lnTo>
                  <a:pt x="256362" y="304101"/>
                </a:lnTo>
                <a:lnTo>
                  <a:pt x="382282" y="304101"/>
                </a:lnTo>
                <a:lnTo>
                  <a:pt x="382282" y="295503"/>
                </a:lnTo>
                <a:lnTo>
                  <a:pt x="370624" y="294119"/>
                </a:lnTo>
                <a:lnTo>
                  <a:pt x="361238" y="292176"/>
                </a:lnTo>
                <a:lnTo>
                  <a:pt x="341693" y="255181"/>
                </a:lnTo>
                <a:lnTo>
                  <a:pt x="341693" y="166408"/>
                </a:lnTo>
                <a:lnTo>
                  <a:pt x="361213" y="164922"/>
                </a:lnTo>
                <a:lnTo>
                  <a:pt x="473697" y="304101"/>
                </a:lnTo>
                <a:lnTo>
                  <a:pt x="545973" y="304101"/>
                </a:lnTo>
                <a:lnTo>
                  <a:pt x="545973" y="295503"/>
                </a:lnTo>
                <a:close/>
              </a:path>
              <a:path w="1766570" h="311150">
                <a:moveTo>
                  <a:pt x="841184" y="155422"/>
                </a:moveTo>
                <a:lnTo>
                  <a:pt x="829906" y="90551"/>
                </a:lnTo>
                <a:lnTo>
                  <a:pt x="796048" y="40030"/>
                </a:lnTo>
                <a:lnTo>
                  <a:pt x="789927" y="35153"/>
                </a:lnTo>
                <a:lnTo>
                  <a:pt x="789927" y="155422"/>
                </a:lnTo>
                <a:lnTo>
                  <a:pt x="788212" y="189204"/>
                </a:lnTo>
                <a:lnTo>
                  <a:pt x="774306" y="241998"/>
                </a:lnTo>
                <a:lnTo>
                  <a:pt x="747064" y="275450"/>
                </a:lnTo>
                <a:lnTo>
                  <a:pt x="693813" y="294043"/>
                </a:lnTo>
                <a:lnTo>
                  <a:pt x="674217" y="291922"/>
                </a:lnTo>
                <a:lnTo>
                  <a:pt x="639940" y="274967"/>
                </a:lnTo>
                <a:lnTo>
                  <a:pt x="613003" y="240868"/>
                </a:lnTo>
                <a:lnTo>
                  <a:pt x="599033" y="188531"/>
                </a:lnTo>
                <a:lnTo>
                  <a:pt x="597281" y="155422"/>
                </a:lnTo>
                <a:lnTo>
                  <a:pt x="599033" y="122212"/>
                </a:lnTo>
                <a:lnTo>
                  <a:pt x="613041" y="69786"/>
                </a:lnTo>
                <a:lnTo>
                  <a:pt x="640054" y="35648"/>
                </a:lnTo>
                <a:lnTo>
                  <a:pt x="674306" y="18707"/>
                </a:lnTo>
                <a:lnTo>
                  <a:pt x="693813" y="16598"/>
                </a:lnTo>
                <a:lnTo>
                  <a:pt x="712800" y="18643"/>
                </a:lnTo>
                <a:lnTo>
                  <a:pt x="761619" y="49263"/>
                </a:lnTo>
                <a:lnTo>
                  <a:pt x="782929" y="92138"/>
                </a:lnTo>
                <a:lnTo>
                  <a:pt x="789927" y="155422"/>
                </a:lnTo>
                <a:lnTo>
                  <a:pt x="789927" y="35153"/>
                </a:lnTo>
                <a:lnTo>
                  <a:pt x="749693" y="10020"/>
                </a:lnTo>
                <a:lnTo>
                  <a:pt x="693674" y="0"/>
                </a:lnTo>
                <a:lnTo>
                  <a:pt x="664591" y="2514"/>
                </a:lnTo>
                <a:lnTo>
                  <a:pt x="613562" y="22466"/>
                </a:lnTo>
                <a:lnTo>
                  <a:pt x="571881" y="63436"/>
                </a:lnTo>
                <a:lnTo>
                  <a:pt x="549287" y="121208"/>
                </a:lnTo>
                <a:lnTo>
                  <a:pt x="546468" y="155422"/>
                </a:lnTo>
                <a:lnTo>
                  <a:pt x="549122" y="188150"/>
                </a:lnTo>
                <a:lnTo>
                  <a:pt x="570242" y="244297"/>
                </a:lnTo>
                <a:lnTo>
                  <a:pt x="610908" y="286499"/>
                </a:lnTo>
                <a:lnTo>
                  <a:pt x="663371" y="307949"/>
                </a:lnTo>
                <a:lnTo>
                  <a:pt x="693674" y="310629"/>
                </a:lnTo>
                <a:lnTo>
                  <a:pt x="722160" y="308203"/>
                </a:lnTo>
                <a:lnTo>
                  <a:pt x="762279" y="294043"/>
                </a:lnTo>
                <a:lnTo>
                  <a:pt x="794651" y="271932"/>
                </a:lnTo>
                <a:lnTo>
                  <a:pt x="829513" y="221145"/>
                </a:lnTo>
                <a:lnTo>
                  <a:pt x="838263" y="190169"/>
                </a:lnTo>
                <a:lnTo>
                  <a:pt x="841184" y="155422"/>
                </a:lnTo>
                <a:close/>
              </a:path>
              <a:path w="1766570" h="311150">
                <a:moveTo>
                  <a:pt x="1140650" y="6540"/>
                </a:moveTo>
                <a:lnTo>
                  <a:pt x="1049134" y="6540"/>
                </a:lnTo>
                <a:lnTo>
                  <a:pt x="1049134" y="15100"/>
                </a:lnTo>
                <a:lnTo>
                  <a:pt x="1059256" y="15341"/>
                </a:lnTo>
                <a:lnTo>
                  <a:pt x="1066165" y="16497"/>
                </a:lnTo>
                <a:lnTo>
                  <a:pt x="1070787" y="18173"/>
                </a:lnTo>
                <a:lnTo>
                  <a:pt x="1078064" y="21209"/>
                </a:lnTo>
                <a:lnTo>
                  <a:pt x="1081659" y="27114"/>
                </a:lnTo>
                <a:lnTo>
                  <a:pt x="1081659" y="38849"/>
                </a:lnTo>
                <a:lnTo>
                  <a:pt x="1081062" y="42964"/>
                </a:lnTo>
                <a:lnTo>
                  <a:pt x="1079449" y="48056"/>
                </a:lnTo>
                <a:lnTo>
                  <a:pt x="1078064" y="53098"/>
                </a:lnTo>
                <a:lnTo>
                  <a:pt x="1075918" y="59423"/>
                </a:lnTo>
                <a:lnTo>
                  <a:pt x="1009484" y="236296"/>
                </a:lnTo>
                <a:lnTo>
                  <a:pt x="934072" y="69024"/>
                </a:lnTo>
                <a:lnTo>
                  <a:pt x="930046" y="59905"/>
                </a:lnTo>
                <a:lnTo>
                  <a:pt x="926909" y="52463"/>
                </a:lnTo>
                <a:lnTo>
                  <a:pt x="922058" y="40182"/>
                </a:lnTo>
                <a:lnTo>
                  <a:pt x="920610" y="35179"/>
                </a:lnTo>
                <a:lnTo>
                  <a:pt x="920610" y="24295"/>
                </a:lnTo>
                <a:lnTo>
                  <a:pt x="924356" y="19634"/>
                </a:lnTo>
                <a:lnTo>
                  <a:pt x="935456" y="16027"/>
                </a:lnTo>
                <a:lnTo>
                  <a:pt x="943203" y="15341"/>
                </a:lnTo>
                <a:lnTo>
                  <a:pt x="954532" y="15100"/>
                </a:lnTo>
                <a:lnTo>
                  <a:pt x="954532" y="6540"/>
                </a:lnTo>
                <a:lnTo>
                  <a:pt x="834478" y="6540"/>
                </a:lnTo>
                <a:lnTo>
                  <a:pt x="834478" y="15100"/>
                </a:lnTo>
                <a:lnTo>
                  <a:pt x="842098" y="16103"/>
                </a:lnTo>
                <a:lnTo>
                  <a:pt x="848804" y="17868"/>
                </a:lnTo>
                <a:lnTo>
                  <a:pt x="875030" y="48120"/>
                </a:lnTo>
                <a:lnTo>
                  <a:pt x="992936" y="309067"/>
                </a:lnTo>
                <a:lnTo>
                  <a:pt x="999693" y="309067"/>
                </a:lnTo>
                <a:lnTo>
                  <a:pt x="1098981" y="56222"/>
                </a:lnTo>
                <a:lnTo>
                  <a:pt x="1119606" y="22618"/>
                </a:lnTo>
                <a:lnTo>
                  <a:pt x="1140650" y="15100"/>
                </a:lnTo>
                <a:lnTo>
                  <a:pt x="1140650" y="6540"/>
                </a:lnTo>
                <a:close/>
              </a:path>
              <a:path w="1766570" h="311150">
                <a:moveTo>
                  <a:pt x="1430083" y="228803"/>
                </a:moveTo>
                <a:lnTo>
                  <a:pt x="1417599" y="228803"/>
                </a:lnTo>
                <a:lnTo>
                  <a:pt x="1408391" y="245897"/>
                </a:lnTo>
                <a:lnTo>
                  <a:pt x="1398727" y="259511"/>
                </a:lnTo>
                <a:lnTo>
                  <a:pt x="1365796" y="280593"/>
                </a:lnTo>
                <a:lnTo>
                  <a:pt x="1310957" y="286169"/>
                </a:lnTo>
                <a:lnTo>
                  <a:pt x="1292098" y="286016"/>
                </a:lnTo>
                <a:lnTo>
                  <a:pt x="1252181" y="276923"/>
                </a:lnTo>
                <a:lnTo>
                  <a:pt x="1252181" y="157048"/>
                </a:lnTo>
                <a:lnTo>
                  <a:pt x="1320444" y="157048"/>
                </a:lnTo>
                <a:lnTo>
                  <a:pt x="1333347" y="157556"/>
                </a:lnTo>
                <a:lnTo>
                  <a:pt x="1367231" y="188163"/>
                </a:lnTo>
                <a:lnTo>
                  <a:pt x="1369936" y="200101"/>
                </a:lnTo>
                <a:lnTo>
                  <a:pt x="1380680" y="200101"/>
                </a:lnTo>
                <a:lnTo>
                  <a:pt x="1380680" y="96113"/>
                </a:lnTo>
                <a:lnTo>
                  <a:pt x="1369936" y="96113"/>
                </a:lnTo>
                <a:lnTo>
                  <a:pt x="1367256" y="108013"/>
                </a:lnTo>
                <a:lnTo>
                  <a:pt x="1364246" y="117729"/>
                </a:lnTo>
                <a:lnTo>
                  <a:pt x="1320444" y="139217"/>
                </a:lnTo>
                <a:lnTo>
                  <a:pt x="1252181" y="139217"/>
                </a:lnTo>
                <a:lnTo>
                  <a:pt x="1252181" y="32321"/>
                </a:lnTo>
                <a:lnTo>
                  <a:pt x="1253045" y="28333"/>
                </a:lnTo>
                <a:lnTo>
                  <a:pt x="1254734" y="26200"/>
                </a:lnTo>
                <a:lnTo>
                  <a:pt x="1256068" y="24066"/>
                </a:lnTo>
                <a:lnTo>
                  <a:pt x="1260221" y="23012"/>
                </a:lnTo>
                <a:lnTo>
                  <a:pt x="1327658" y="23012"/>
                </a:lnTo>
                <a:lnTo>
                  <a:pt x="1371041" y="27978"/>
                </a:lnTo>
                <a:lnTo>
                  <a:pt x="1395742" y="70269"/>
                </a:lnTo>
                <a:lnTo>
                  <a:pt x="1407134" y="70269"/>
                </a:lnTo>
                <a:lnTo>
                  <a:pt x="1405051" y="6553"/>
                </a:lnTo>
                <a:lnTo>
                  <a:pt x="1166977" y="6553"/>
                </a:lnTo>
                <a:lnTo>
                  <a:pt x="1166977" y="15100"/>
                </a:lnTo>
                <a:lnTo>
                  <a:pt x="1178306" y="16332"/>
                </a:lnTo>
                <a:lnTo>
                  <a:pt x="1187450" y="18237"/>
                </a:lnTo>
                <a:lnTo>
                  <a:pt x="1206284" y="55283"/>
                </a:lnTo>
                <a:lnTo>
                  <a:pt x="1206284" y="255257"/>
                </a:lnTo>
                <a:lnTo>
                  <a:pt x="1187386" y="291947"/>
                </a:lnTo>
                <a:lnTo>
                  <a:pt x="1166977" y="295503"/>
                </a:lnTo>
                <a:lnTo>
                  <a:pt x="1166977" y="304101"/>
                </a:lnTo>
                <a:lnTo>
                  <a:pt x="1409827" y="304101"/>
                </a:lnTo>
                <a:lnTo>
                  <a:pt x="1430083" y="228803"/>
                </a:lnTo>
                <a:close/>
              </a:path>
              <a:path w="1766570" h="311150">
                <a:moveTo>
                  <a:pt x="1766125" y="6553"/>
                </a:moveTo>
                <a:lnTo>
                  <a:pt x="1660105" y="6553"/>
                </a:lnTo>
                <a:lnTo>
                  <a:pt x="1660105" y="15100"/>
                </a:lnTo>
                <a:lnTo>
                  <a:pt x="1671434" y="16522"/>
                </a:lnTo>
                <a:lnTo>
                  <a:pt x="1680514" y="18529"/>
                </a:lnTo>
                <a:lnTo>
                  <a:pt x="1702498" y="55549"/>
                </a:lnTo>
                <a:lnTo>
                  <a:pt x="1703222" y="72339"/>
                </a:lnTo>
                <a:lnTo>
                  <a:pt x="1703222" y="221183"/>
                </a:lnTo>
                <a:lnTo>
                  <a:pt x="1529156" y="6553"/>
                </a:lnTo>
                <a:lnTo>
                  <a:pt x="1452143" y="6553"/>
                </a:lnTo>
                <a:lnTo>
                  <a:pt x="1452143" y="15100"/>
                </a:lnTo>
                <a:lnTo>
                  <a:pt x="1461376" y="15341"/>
                </a:lnTo>
                <a:lnTo>
                  <a:pt x="1468196" y="16510"/>
                </a:lnTo>
                <a:lnTo>
                  <a:pt x="1477429" y="20154"/>
                </a:lnTo>
                <a:lnTo>
                  <a:pt x="1483131" y="24980"/>
                </a:lnTo>
                <a:lnTo>
                  <a:pt x="1489595" y="32664"/>
                </a:lnTo>
                <a:lnTo>
                  <a:pt x="1495894" y="39878"/>
                </a:lnTo>
                <a:lnTo>
                  <a:pt x="1495894" y="237705"/>
                </a:lnTo>
                <a:lnTo>
                  <a:pt x="1495412" y="253822"/>
                </a:lnTo>
                <a:lnTo>
                  <a:pt x="1474990" y="290906"/>
                </a:lnTo>
                <a:lnTo>
                  <a:pt x="1452143" y="295503"/>
                </a:lnTo>
                <a:lnTo>
                  <a:pt x="1452143" y="304101"/>
                </a:lnTo>
                <a:lnTo>
                  <a:pt x="1558366" y="304101"/>
                </a:lnTo>
                <a:lnTo>
                  <a:pt x="1558366" y="295503"/>
                </a:lnTo>
                <a:lnTo>
                  <a:pt x="1547139" y="293878"/>
                </a:lnTo>
                <a:lnTo>
                  <a:pt x="1538160" y="291693"/>
                </a:lnTo>
                <a:lnTo>
                  <a:pt x="1516608" y="254444"/>
                </a:lnTo>
                <a:lnTo>
                  <a:pt x="1515960" y="237655"/>
                </a:lnTo>
                <a:lnTo>
                  <a:pt x="1515960" y="62776"/>
                </a:lnTo>
                <a:lnTo>
                  <a:pt x="1715363" y="309067"/>
                </a:lnTo>
                <a:lnTo>
                  <a:pt x="1723263" y="309067"/>
                </a:lnTo>
                <a:lnTo>
                  <a:pt x="1723263" y="72834"/>
                </a:lnTo>
                <a:lnTo>
                  <a:pt x="1723783" y="56743"/>
                </a:lnTo>
                <a:lnTo>
                  <a:pt x="1744675" y="19583"/>
                </a:lnTo>
                <a:lnTo>
                  <a:pt x="1766125" y="15100"/>
                </a:lnTo>
                <a:lnTo>
                  <a:pt x="1766125" y="6553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3" name="object 23"/>
          <p:cNvSpPr/>
          <p:nvPr/>
        </p:nvSpPr>
        <p:spPr>
          <a:xfrm>
            <a:off x="4755213" y="1174437"/>
            <a:ext cx="1122201" cy="166827"/>
          </a:xfrm>
          <a:custGeom>
            <a:avLst/>
            <a:gdLst/>
            <a:ahLst/>
            <a:cxnLst/>
            <a:rect l="l" t="t" r="r" b="b"/>
            <a:pathLst>
              <a:path w="2110104" h="313689">
                <a:moveTo>
                  <a:pt x="421906" y="6527"/>
                </a:moveTo>
                <a:lnTo>
                  <a:pt x="331457" y="6527"/>
                </a:lnTo>
                <a:lnTo>
                  <a:pt x="331457" y="14998"/>
                </a:lnTo>
                <a:lnTo>
                  <a:pt x="340360" y="15494"/>
                </a:lnTo>
                <a:lnTo>
                  <a:pt x="347294" y="16459"/>
                </a:lnTo>
                <a:lnTo>
                  <a:pt x="351523" y="18364"/>
                </a:lnTo>
                <a:lnTo>
                  <a:pt x="359562" y="21666"/>
                </a:lnTo>
                <a:lnTo>
                  <a:pt x="363524" y="27482"/>
                </a:lnTo>
                <a:lnTo>
                  <a:pt x="363524" y="38239"/>
                </a:lnTo>
                <a:lnTo>
                  <a:pt x="363270" y="41389"/>
                </a:lnTo>
                <a:lnTo>
                  <a:pt x="361302" y="51841"/>
                </a:lnTo>
                <a:lnTo>
                  <a:pt x="359092" y="59677"/>
                </a:lnTo>
                <a:lnTo>
                  <a:pt x="298970" y="222148"/>
                </a:lnTo>
                <a:lnTo>
                  <a:pt x="233159" y="52120"/>
                </a:lnTo>
                <a:lnTo>
                  <a:pt x="229374" y="41783"/>
                </a:lnTo>
                <a:lnTo>
                  <a:pt x="228168" y="37884"/>
                </a:lnTo>
                <a:lnTo>
                  <a:pt x="228003" y="35547"/>
                </a:lnTo>
                <a:lnTo>
                  <a:pt x="228003" y="25234"/>
                </a:lnTo>
                <a:lnTo>
                  <a:pt x="231267" y="19900"/>
                </a:lnTo>
                <a:lnTo>
                  <a:pt x="241884" y="16078"/>
                </a:lnTo>
                <a:lnTo>
                  <a:pt x="249656" y="15201"/>
                </a:lnTo>
                <a:lnTo>
                  <a:pt x="260375" y="14998"/>
                </a:lnTo>
                <a:lnTo>
                  <a:pt x="260375" y="6527"/>
                </a:lnTo>
                <a:lnTo>
                  <a:pt x="139471" y="6527"/>
                </a:lnTo>
                <a:lnTo>
                  <a:pt x="139471" y="14998"/>
                </a:lnTo>
                <a:lnTo>
                  <a:pt x="149212" y="15201"/>
                </a:lnTo>
                <a:lnTo>
                  <a:pt x="156438" y="16357"/>
                </a:lnTo>
                <a:lnTo>
                  <a:pt x="200863" y="93789"/>
                </a:lnTo>
                <a:lnTo>
                  <a:pt x="152654" y="221145"/>
                </a:lnTo>
                <a:lnTo>
                  <a:pt x="87020" y="50596"/>
                </a:lnTo>
                <a:lnTo>
                  <a:pt x="84162" y="42583"/>
                </a:lnTo>
                <a:lnTo>
                  <a:pt x="83502" y="39751"/>
                </a:lnTo>
                <a:lnTo>
                  <a:pt x="82537" y="36931"/>
                </a:lnTo>
                <a:lnTo>
                  <a:pt x="82130" y="34124"/>
                </a:lnTo>
                <a:lnTo>
                  <a:pt x="82130" y="24638"/>
                </a:lnTo>
                <a:lnTo>
                  <a:pt x="85521" y="19900"/>
                </a:lnTo>
                <a:lnTo>
                  <a:pt x="96012" y="16167"/>
                </a:lnTo>
                <a:lnTo>
                  <a:pt x="102450" y="15494"/>
                </a:lnTo>
                <a:lnTo>
                  <a:pt x="111353" y="14998"/>
                </a:lnTo>
                <a:lnTo>
                  <a:pt x="111353" y="6527"/>
                </a:lnTo>
                <a:lnTo>
                  <a:pt x="0" y="6527"/>
                </a:lnTo>
                <a:lnTo>
                  <a:pt x="0" y="14998"/>
                </a:lnTo>
                <a:lnTo>
                  <a:pt x="9245" y="16510"/>
                </a:lnTo>
                <a:lnTo>
                  <a:pt x="17221" y="19697"/>
                </a:lnTo>
                <a:lnTo>
                  <a:pt x="42291" y="58762"/>
                </a:lnTo>
                <a:lnTo>
                  <a:pt x="62534" y="111823"/>
                </a:lnTo>
                <a:lnTo>
                  <a:pt x="134861" y="312000"/>
                </a:lnTo>
                <a:lnTo>
                  <a:pt x="141681" y="312000"/>
                </a:lnTo>
                <a:lnTo>
                  <a:pt x="212013" y="120472"/>
                </a:lnTo>
                <a:lnTo>
                  <a:pt x="264452" y="260096"/>
                </a:lnTo>
                <a:lnTo>
                  <a:pt x="284467" y="312000"/>
                </a:lnTo>
                <a:lnTo>
                  <a:pt x="291058" y="312000"/>
                </a:lnTo>
                <a:lnTo>
                  <a:pt x="320065" y="230060"/>
                </a:lnTo>
                <a:lnTo>
                  <a:pt x="386092" y="42646"/>
                </a:lnTo>
                <a:lnTo>
                  <a:pt x="389305" y="35420"/>
                </a:lnTo>
                <a:lnTo>
                  <a:pt x="421906" y="14998"/>
                </a:lnTo>
                <a:lnTo>
                  <a:pt x="421906" y="6527"/>
                </a:lnTo>
                <a:close/>
              </a:path>
              <a:path w="2110104" h="313689">
                <a:moveTo>
                  <a:pt x="580263" y="6527"/>
                </a:moveTo>
                <a:lnTo>
                  <a:pt x="446951" y="6527"/>
                </a:lnTo>
                <a:lnTo>
                  <a:pt x="446951" y="14986"/>
                </a:lnTo>
                <a:lnTo>
                  <a:pt x="459460" y="16065"/>
                </a:lnTo>
                <a:lnTo>
                  <a:pt x="469569" y="17868"/>
                </a:lnTo>
                <a:lnTo>
                  <a:pt x="490461" y="55968"/>
                </a:lnTo>
                <a:lnTo>
                  <a:pt x="490461" y="257556"/>
                </a:lnTo>
                <a:lnTo>
                  <a:pt x="469569" y="295236"/>
                </a:lnTo>
                <a:lnTo>
                  <a:pt x="446951" y="298348"/>
                </a:lnTo>
                <a:lnTo>
                  <a:pt x="446951" y="306933"/>
                </a:lnTo>
                <a:lnTo>
                  <a:pt x="580263" y="306933"/>
                </a:lnTo>
                <a:lnTo>
                  <a:pt x="580263" y="298348"/>
                </a:lnTo>
                <a:lnTo>
                  <a:pt x="567753" y="297053"/>
                </a:lnTo>
                <a:lnTo>
                  <a:pt x="557606" y="295236"/>
                </a:lnTo>
                <a:lnTo>
                  <a:pt x="536486" y="257556"/>
                </a:lnTo>
                <a:lnTo>
                  <a:pt x="536486" y="55968"/>
                </a:lnTo>
                <a:lnTo>
                  <a:pt x="557606" y="17868"/>
                </a:lnTo>
                <a:lnTo>
                  <a:pt x="580263" y="14986"/>
                </a:lnTo>
                <a:lnTo>
                  <a:pt x="580263" y="6527"/>
                </a:lnTo>
                <a:close/>
              </a:path>
              <a:path w="2110104" h="313689">
                <a:moveTo>
                  <a:pt x="929716" y="6527"/>
                </a:moveTo>
                <a:lnTo>
                  <a:pt x="822972" y="6527"/>
                </a:lnTo>
                <a:lnTo>
                  <a:pt x="822972" y="14986"/>
                </a:lnTo>
                <a:lnTo>
                  <a:pt x="834415" y="16484"/>
                </a:lnTo>
                <a:lnTo>
                  <a:pt x="843711" y="18567"/>
                </a:lnTo>
                <a:lnTo>
                  <a:pt x="866038" y="56070"/>
                </a:lnTo>
                <a:lnTo>
                  <a:pt x="866724" y="73075"/>
                </a:lnTo>
                <a:lnTo>
                  <a:pt x="866724" y="224066"/>
                </a:lnTo>
                <a:lnTo>
                  <a:pt x="690816" y="6527"/>
                </a:lnTo>
                <a:lnTo>
                  <a:pt x="613651" y="6527"/>
                </a:lnTo>
                <a:lnTo>
                  <a:pt x="613651" y="14986"/>
                </a:lnTo>
                <a:lnTo>
                  <a:pt x="622922" y="15494"/>
                </a:lnTo>
                <a:lnTo>
                  <a:pt x="629894" y="16446"/>
                </a:lnTo>
                <a:lnTo>
                  <a:pt x="639368" y="20142"/>
                </a:lnTo>
                <a:lnTo>
                  <a:pt x="645109" y="24968"/>
                </a:lnTo>
                <a:lnTo>
                  <a:pt x="658025" y="40081"/>
                </a:lnTo>
                <a:lnTo>
                  <a:pt x="658025" y="239890"/>
                </a:lnTo>
                <a:lnTo>
                  <a:pt x="653554" y="279019"/>
                </a:lnTo>
                <a:lnTo>
                  <a:pt x="613651" y="298348"/>
                </a:lnTo>
                <a:lnTo>
                  <a:pt x="613651" y="306933"/>
                </a:lnTo>
                <a:lnTo>
                  <a:pt x="720458" y="306933"/>
                </a:lnTo>
                <a:lnTo>
                  <a:pt x="720458" y="298348"/>
                </a:lnTo>
                <a:lnTo>
                  <a:pt x="709231" y="296735"/>
                </a:lnTo>
                <a:lnTo>
                  <a:pt x="700227" y="294513"/>
                </a:lnTo>
                <a:lnTo>
                  <a:pt x="678726" y="256882"/>
                </a:lnTo>
                <a:lnTo>
                  <a:pt x="678027" y="239991"/>
                </a:lnTo>
                <a:lnTo>
                  <a:pt x="678027" y="63411"/>
                </a:lnTo>
                <a:lnTo>
                  <a:pt x="878916" y="312000"/>
                </a:lnTo>
                <a:lnTo>
                  <a:pt x="886714" y="312000"/>
                </a:lnTo>
                <a:lnTo>
                  <a:pt x="886714" y="73317"/>
                </a:lnTo>
                <a:lnTo>
                  <a:pt x="887260" y="57061"/>
                </a:lnTo>
                <a:lnTo>
                  <a:pt x="908240" y="19545"/>
                </a:lnTo>
                <a:lnTo>
                  <a:pt x="929716" y="14986"/>
                </a:lnTo>
                <a:lnTo>
                  <a:pt x="929716" y="6527"/>
                </a:lnTo>
                <a:close/>
              </a:path>
              <a:path w="2110104" h="313689">
                <a:moveTo>
                  <a:pt x="1270990" y="6527"/>
                </a:moveTo>
                <a:lnTo>
                  <a:pt x="1164056" y="6527"/>
                </a:lnTo>
                <a:lnTo>
                  <a:pt x="1164056" y="14986"/>
                </a:lnTo>
                <a:lnTo>
                  <a:pt x="1175613" y="16484"/>
                </a:lnTo>
                <a:lnTo>
                  <a:pt x="1184884" y="18567"/>
                </a:lnTo>
                <a:lnTo>
                  <a:pt x="1207160" y="56070"/>
                </a:lnTo>
                <a:lnTo>
                  <a:pt x="1207833" y="73075"/>
                </a:lnTo>
                <a:lnTo>
                  <a:pt x="1207833" y="224066"/>
                </a:lnTo>
                <a:lnTo>
                  <a:pt x="1032065" y="6527"/>
                </a:lnTo>
                <a:lnTo>
                  <a:pt x="954735" y="6527"/>
                </a:lnTo>
                <a:lnTo>
                  <a:pt x="954735" y="14986"/>
                </a:lnTo>
                <a:lnTo>
                  <a:pt x="964095" y="15494"/>
                </a:lnTo>
                <a:lnTo>
                  <a:pt x="971308" y="16446"/>
                </a:lnTo>
                <a:lnTo>
                  <a:pt x="975753" y="18338"/>
                </a:lnTo>
                <a:lnTo>
                  <a:pt x="980541" y="20142"/>
                </a:lnTo>
                <a:lnTo>
                  <a:pt x="986294" y="24968"/>
                </a:lnTo>
                <a:lnTo>
                  <a:pt x="999236" y="40081"/>
                </a:lnTo>
                <a:lnTo>
                  <a:pt x="999236" y="239890"/>
                </a:lnTo>
                <a:lnTo>
                  <a:pt x="994714" y="279019"/>
                </a:lnTo>
                <a:lnTo>
                  <a:pt x="954735" y="298348"/>
                </a:lnTo>
                <a:lnTo>
                  <a:pt x="954735" y="306933"/>
                </a:lnTo>
                <a:lnTo>
                  <a:pt x="1061516" y="306933"/>
                </a:lnTo>
                <a:lnTo>
                  <a:pt x="1061516" y="298348"/>
                </a:lnTo>
                <a:lnTo>
                  <a:pt x="1050493" y="296735"/>
                </a:lnTo>
                <a:lnTo>
                  <a:pt x="1041577" y="294513"/>
                </a:lnTo>
                <a:lnTo>
                  <a:pt x="1020102" y="256882"/>
                </a:lnTo>
                <a:lnTo>
                  <a:pt x="1019467" y="239991"/>
                </a:lnTo>
                <a:lnTo>
                  <a:pt x="1019467" y="63411"/>
                </a:lnTo>
                <a:lnTo>
                  <a:pt x="1220266" y="312000"/>
                </a:lnTo>
                <a:lnTo>
                  <a:pt x="1228140" y="312000"/>
                </a:lnTo>
                <a:lnTo>
                  <a:pt x="1228140" y="73317"/>
                </a:lnTo>
                <a:lnTo>
                  <a:pt x="1228661" y="57061"/>
                </a:lnTo>
                <a:lnTo>
                  <a:pt x="1249553" y="19545"/>
                </a:lnTo>
                <a:lnTo>
                  <a:pt x="1270990" y="14986"/>
                </a:lnTo>
                <a:lnTo>
                  <a:pt x="1270990" y="6527"/>
                </a:lnTo>
                <a:close/>
              </a:path>
              <a:path w="2110104" h="313689">
                <a:moveTo>
                  <a:pt x="1562239" y="230949"/>
                </a:moveTo>
                <a:lnTo>
                  <a:pt x="1549920" y="230949"/>
                </a:lnTo>
                <a:lnTo>
                  <a:pt x="1540611" y="248234"/>
                </a:lnTo>
                <a:lnTo>
                  <a:pt x="1530858" y="262064"/>
                </a:lnTo>
                <a:lnTo>
                  <a:pt x="1497444" y="283425"/>
                </a:lnTo>
                <a:lnTo>
                  <a:pt x="1442085" y="288963"/>
                </a:lnTo>
                <a:lnTo>
                  <a:pt x="1422819" y="288823"/>
                </a:lnTo>
                <a:lnTo>
                  <a:pt x="1382318" y="279615"/>
                </a:lnTo>
                <a:lnTo>
                  <a:pt x="1382318" y="158470"/>
                </a:lnTo>
                <a:lnTo>
                  <a:pt x="1452651" y="158470"/>
                </a:lnTo>
                <a:lnTo>
                  <a:pt x="1465580" y="159016"/>
                </a:lnTo>
                <a:lnTo>
                  <a:pt x="1499323" y="190055"/>
                </a:lnTo>
                <a:lnTo>
                  <a:pt x="1502105" y="202209"/>
                </a:lnTo>
                <a:lnTo>
                  <a:pt x="1512684" y="202209"/>
                </a:lnTo>
                <a:lnTo>
                  <a:pt x="1512684" y="96913"/>
                </a:lnTo>
                <a:lnTo>
                  <a:pt x="1502105" y="96913"/>
                </a:lnTo>
                <a:lnTo>
                  <a:pt x="1499438" y="108991"/>
                </a:lnTo>
                <a:lnTo>
                  <a:pt x="1496415" y="118859"/>
                </a:lnTo>
                <a:lnTo>
                  <a:pt x="1452651" y="140538"/>
                </a:lnTo>
                <a:lnTo>
                  <a:pt x="1382318" y="140538"/>
                </a:lnTo>
                <a:lnTo>
                  <a:pt x="1382318" y="32448"/>
                </a:lnTo>
                <a:lnTo>
                  <a:pt x="1383055" y="28409"/>
                </a:lnTo>
                <a:lnTo>
                  <a:pt x="1384579" y="26187"/>
                </a:lnTo>
                <a:lnTo>
                  <a:pt x="1386281" y="24079"/>
                </a:lnTo>
                <a:lnTo>
                  <a:pt x="1390434" y="23012"/>
                </a:lnTo>
                <a:lnTo>
                  <a:pt x="1459039" y="23012"/>
                </a:lnTo>
                <a:lnTo>
                  <a:pt x="1503019" y="28054"/>
                </a:lnTo>
                <a:lnTo>
                  <a:pt x="1527873" y="71056"/>
                </a:lnTo>
                <a:lnTo>
                  <a:pt x="1539189" y="71056"/>
                </a:lnTo>
                <a:lnTo>
                  <a:pt x="1537144" y="6527"/>
                </a:lnTo>
                <a:lnTo>
                  <a:pt x="1296263" y="6527"/>
                </a:lnTo>
                <a:lnTo>
                  <a:pt x="1296263" y="14986"/>
                </a:lnTo>
                <a:lnTo>
                  <a:pt x="1307833" y="16294"/>
                </a:lnTo>
                <a:lnTo>
                  <a:pt x="1317167" y="18288"/>
                </a:lnTo>
                <a:lnTo>
                  <a:pt x="1336548" y="55968"/>
                </a:lnTo>
                <a:lnTo>
                  <a:pt x="1336548" y="257556"/>
                </a:lnTo>
                <a:lnTo>
                  <a:pt x="1317066" y="294779"/>
                </a:lnTo>
                <a:lnTo>
                  <a:pt x="1296263" y="298348"/>
                </a:lnTo>
                <a:lnTo>
                  <a:pt x="1296263" y="306933"/>
                </a:lnTo>
                <a:lnTo>
                  <a:pt x="1542034" y="306933"/>
                </a:lnTo>
                <a:lnTo>
                  <a:pt x="1562239" y="230949"/>
                </a:lnTo>
                <a:close/>
              </a:path>
              <a:path w="2110104" h="313689">
                <a:moveTo>
                  <a:pt x="1883676" y="298348"/>
                </a:moveTo>
                <a:lnTo>
                  <a:pt x="1874596" y="297434"/>
                </a:lnTo>
                <a:lnTo>
                  <a:pt x="1867331" y="295351"/>
                </a:lnTo>
                <a:lnTo>
                  <a:pt x="1861604" y="292125"/>
                </a:lnTo>
                <a:lnTo>
                  <a:pt x="1855774" y="289077"/>
                </a:lnTo>
                <a:lnTo>
                  <a:pt x="1850034" y="284035"/>
                </a:lnTo>
                <a:lnTo>
                  <a:pt x="1844306" y="276923"/>
                </a:lnTo>
                <a:lnTo>
                  <a:pt x="1754822" y="167081"/>
                </a:lnTo>
                <a:lnTo>
                  <a:pt x="1750695" y="162013"/>
                </a:lnTo>
                <a:lnTo>
                  <a:pt x="1768665" y="158394"/>
                </a:lnTo>
                <a:lnTo>
                  <a:pt x="1784692" y="153200"/>
                </a:lnTo>
                <a:lnTo>
                  <a:pt x="1820341" y="128079"/>
                </a:lnTo>
                <a:lnTo>
                  <a:pt x="1832825" y="86029"/>
                </a:lnTo>
                <a:lnTo>
                  <a:pt x="1829689" y="62661"/>
                </a:lnTo>
                <a:lnTo>
                  <a:pt x="1820316" y="43268"/>
                </a:lnTo>
                <a:lnTo>
                  <a:pt x="1804733" y="27851"/>
                </a:lnTo>
                <a:lnTo>
                  <a:pt x="1795500" y="23012"/>
                </a:lnTo>
                <a:lnTo>
                  <a:pt x="1783219" y="16573"/>
                </a:lnTo>
                <a:lnTo>
                  <a:pt x="1783219" y="85458"/>
                </a:lnTo>
                <a:lnTo>
                  <a:pt x="1780959" y="104571"/>
                </a:lnTo>
                <a:lnTo>
                  <a:pt x="1747227" y="141935"/>
                </a:lnTo>
                <a:lnTo>
                  <a:pt x="1699856" y="150710"/>
                </a:lnTo>
                <a:lnTo>
                  <a:pt x="1677136" y="151980"/>
                </a:lnTo>
                <a:lnTo>
                  <a:pt x="1677136" y="31991"/>
                </a:lnTo>
                <a:lnTo>
                  <a:pt x="1718678" y="23482"/>
                </a:lnTo>
                <a:lnTo>
                  <a:pt x="1765096" y="39763"/>
                </a:lnTo>
                <a:lnTo>
                  <a:pt x="1783219" y="85458"/>
                </a:lnTo>
                <a:lnTo>
                  <a:pt x="1783219" y="16573"/>
                </a:lnTo>
                <a:lnTo>
                  <a:pt x="1736128" y="7150"/>
                </a:lnTo>
                <a:lnTo>
                  <a:pt x="1717255" y="6527"/>
                </a:lnTo>
                <a:lnTo>
                  <a:pt x="1591233" y="6527"/>
                </a:lnTo>
                <a:lnTo>
                  <a:pt x="1591233" y="14986"/>
                </a:lnTo>
                <a:lnTo>
                  <a:pt x="1602727" y="16357"/>
                </a:lnTo>
                <a:lnTo>
                  <a:pt x="1611998" y="18402"/>
                </a:lnTo>
                <a:lnTo>
                  <a:pt x="1631289" y="55968"/>
                </a:lnTo>
                <a:lnTo>
                  <a:pt x="1631289" y="252450"/>
                </a:lnTo>
                <a:lnTo>
                  <a:pt x="1620113" y="291680"/>
                </a:lnTo>
                <a:lnTo>
                  <a:pt x="1591233" y="298348"/>
                </a:lnTo>
                <a:lnTo>
                  <a:pt x="1591233" y="306933"/>
                </a:lnTo>
                <a:lnTo>
                  <a:pt x="1718259" y="306933"/>
                </a:lnTo>
                <a:lnTo>
                  <a:pt x="1718259" y="298348"/>
                </a:lnTo>
                <a:lnTo>
                  <a:pt x="1706435" y="296989"/>
                </a:lnTo>
                <a:lnTo>
                  <a:pt x="1696923" y="295033"/>
                </a:lnTo>
                <a:lnTo>
                  <a:pt x="1677136" y="257759"/>
                </a:lnTo>
                <a:lnTo>
                  <a:pt x="1677136" y="168478"/>
                </a:lnTo>
                <a:lnTo>
                  <a:pt x="1695894" y="167081"/>
                </a:lnTo>
                <a:lnTo>
                  <a:pt x="1809661" y="306933"/>
                </a:lnTo>
                <a:lnTo>
                  <a:pt x="1883676" y="306933"/>
                </a:lnTo>
                <a:lnTo>
                  <a:pt x="1883676" y="298348"/>
                </a:lnTo>
                <a:close/>
              </a:path>
              <a:path w="2110104" h="313689">
                <a:moveTo>
                  <a:pt x="2110016" y="229717"/>
                </a:moveTo>
                <a:lnTo>
                  <a:pt x="2094941" y="183743"/>
                </a:lnTo>
                <a:lnTo>
                  <a:pt x="2059406" y="152603"/>
                </a:lnTo>
                <a:lnTo>
                  <a:pt x="2001977" y="116700"/>
                </a:lnTo>
                <a:lnTo>
                  <a:pt x="1991410" y="109867"/>
                </a:lnTo>
                <a:lnTo>
                  <a:pt x="1960714" y="76504"/>
                </a:lnTo>
                <a:lnTo>
                  <a:pt x="1957997" y="60236"/>
                </a:lnTo>
                <a:lnTo>
                  <a:pt x="1958873" y="50952"/>
                </a:lnTo>
                <a:lnTo>
                  <a:pt x="1987080" y="21399"/>
                </a:lnTo>
                <a:lnTo>
                  <a:pt x="2004656" y="18643"/>
                </a:lnTo>
                <a:lnTo>
                  <a:pt x="2016772" y="19710"/>
                </a:lnTo>
                <a:lnTo>
                  <a:pt x="2053297" y="35902"/>
                </a:lnTo>
                <a:lnTo>
                  <a:pt x="2082774" y="76708"/>
                </a:lnTo>
                <a:lnTo>
                  <a:pt x="2089238" y="96913"/>
                </a:lnTo>
                <a:lnTo>
                  <a:pt x="2099830" y="96913"/>
                </a:lnTo>
                <a:lnTo>
                  <a:pt x="2089886" y="0"/>
                </a:lnTo>
                <a:lnTo>
                  <a:pt x="2081453" y="0"/>
                </a:lnTo>
                <a:lnTo>
                  <a:pt x="2080196" y="4749"/>
                </a:lnTo>
                <a:lnTo>
                  <a:pt x="2078494" y="8318"/>
                </a:lnTo>
                <a:lnTo>
                  <a:pt x="2074100" y="13449"/>
                </a:lnTo>
                <a:lnTo>
                  <a:pt x="2070265" y="14706"/>
                </a:lnTo>
                <a:lnTo>
                  <a:pt x="2064562" y="14706"/>
                </a:lnTo>
                <a:lnTo>
                  <a:pt x="2061883" y="14249"/>
                </a:lnTo>
                <a:lnTo>
                  <a:pt x="2056752" y="12865"/>
                </a:lnTo>
                <a:lnTo>
                  <a:pt x="2049246" y="10579"/>
                </a:lnTo>
                <a:lnTo>
                  <a:pt x="2039454" y="7353"/>
                </a:lnTo>
                <a:lnTo>
                  <a:pt x="2028837" y="4127"/>
                </a:lnTo>
                <a:lnTo>
                  <a:pt x="2019020" y="1828"/>
                </a:lnTo>
                <a:lnTo>
                  <a:pt x="2009990" y="457"/>
                </a:lnTo>
                <a:lnTo>
                  <a:pt x="2001710" y="0"/>
                </a:lnTo>
                <a:lnTo>
                  <a:pt x="1983651" y="1435"/>
                </a:lnTo>
                <a:lnTo>
                  <a:pt x="1940864" y="23012"/>
                </a:lnTo>
                <a:lnTo>
                  <a:pt x="1919287" y="63868"/>
                </a:lnTo>
                <a:lnTo>
                  <a:pt x="1917852" y="80391"/>
                </a:lnTo>
                <a:lnTo>
                  <a:pt x="1919058" y="93129"/>
                </a:lnTo>
                <a:lnTo>
                  <a:pt x="1937105" y="127977"/>
                </a:lnTo>
                <a:lnTo>
                  <a:pt x="2003958" y="174713"/>
                </a:lnTo>
                <a:lnTo>
                  <a:pt x="2019325" y="184467"/>
                </a:lnTo>
                <a:lnTo>
                  <a:pt x="2055088" y="214579"/>
                </a:lnTo>
                <a:lnTo>
                  <a:pt x="2064143" y="244703"/>
                </a:lnTo>
                <a:lnTo>
                  <a:pt x="2063165" y="256311"/>
                </a:lnTo>
                <a:lnTo>
                  <a:pt x="2040204" y="289140"/>
                </a:lnTo>
                <a:lnTo>
                  <a:pt x="2011146" y="296913"/>
                </a:lnTo>
                <a:lnTo>
                  <a:pt x="1992058" y="294932"/>
                </a:lnTo>
                <a:lnTo>
                  <a:pt x="1944700" y="265226"/>
                </a:lnTo>
                <a:lnTo>
                  <a:pt x="1923770" y="231076"/>
                </a:lnTo>
                <a:lnTo>
                  <a:pt x="1917852" y="216509"/>
                </a:lnTo>
                <a:lnTo>
                  <a:pt x="1907108" y="216509"/>
                </a:lnTo>
                <a:lnTo>
                  <a:pt x="1920608" y="313321"/>
                </a:lnTo>
                <a:lnTo>
                  <a:pt x="1930806" y="313321"/>
                </a:lnTo>
                <a:lnTo>
                  <a:pt x="1931225" y="309460"/>
                </a:lnTo>
                <a:lnTo>
                  <a:pt x="1932508" y="305765"/>
                </a:lnTo>
                <a:lnTo>
                  <a:pt x="1936191" y="298970"/>
                </a:lnTo>
                <a:lnTo>
                  <a:pt x="1939899" y="297268"/>
                </a:lnTo>
                <a:lnTo>
                  <a:pt x="1945017" y="297268"/>
                </a:lnTo>
                <a:lnTo>
                  <a:pt x="1947900" y="297776"/>
                </a:lnTo>
                <a:lnTo>
                  <a:pt x="1953209" y="299275"/>
                </a:lnTo>
                <a:lnTo>
                  <a:pt x="1960968" y="301790"/>
                </a:lnTo>
                <a:lnTo>
                  <a:pt x="1971217" y="305282"/>
                </a:lnTo>
                <a:lnTo>
                  <a:pt x="1982508" y="308800"/>
                </a:lnTo>
                <a:lnTo>
                  <a:pt x="1993582" y="311315"/>
                </a:lnTo>
                <a:lnTo>
                  <a:pt x="2004415" y="312813"/>
                </a:lnTo>
                <a:lnTo>
                  <a:pt x="2014982" y="313321"/>
                </a:lnTo>
                <a:lnTo>
                  <a:pt x="2034768" y="311823"/>
                </a:lnTo>
                <a:lnTo>
                  <a:pt x="2083371" y="289407"/>
                </a:lnTo>
                <a:lnTo>
                  <a:pt x="2108352" y="246913"/>
                </a:lnTo>
                <a:lnTo>
                  <a:pt x="2110016" y="229717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4" name="object 24"/>
          <p:cNvSpPr/>
          <p:nvPr/>
        </p:nvSpPr>
        <p:spPr>
          <a:xfrm>
            <a:off x="3258605" y="1597183"/>
            <a:ext cx="248552" cy="244500"/>
          </a:xfrm>
          <a:custGeom>
            <a:avLst/>
            <a:gdLst/>
            <a:ahLst/>
            <a:cxnLst/>
            <a:rect l="l" t="t" r="r" b="b"/>
            <a:pathLst>
              <a:path w="467359" h="459739">
                <a:moveTo>
                  <a:pt x="443668" y="63448"/>
                </a:moveTo>
                <a:lnTo>
                  <a:pt x="187321" y="63448"/>
                </a:lnTo>
                <a:lnTo>
                  <a:pt x="187321" y="240212"/>
                </a:lnTo>
                <a:lnTo>
                  <a:pt x="443668" y="240212"/>
                </a:lnTo>
                <a:lnTo>
                  <a:pt x="443668" y="217547"/>
                </a:lnTo>
                <a:lnTo>
                  <a:pt x="237684" y="217547"/>
                </a:lnTo>
                <a:lnTo>
                  <a:pt x="237684" y="162652"/>
                </a:lnTo>
                <a:lnTo>
                  <a:pt x="443668" y="162652"/>
                </a:lnTo>
                <a:lnTo>
                  <a:pt x="443668" y="140001"/>
                </a:lnTo>
                <a:lnTo>
                  <a:pt x="237691" y="140001"/>
                </a:lnTo>
                <a:lnTo>
                  <a:pt x="237691" y="86119"/>
                </a:lnTo>
                <a:lnTo>
                  <a:pt x="443668" y="86119"/>
                </a:lnTo>
                <a:lnTo>
                  <a:pt x="443668" y="63448"/>
                </a:lnTo>
                <a:close/>
              </a:path>
              <a:path w="467359" h="459739">
                <a:moveTo>
                  <a:pt x="443668" y="162652"/>
                </a:moveTo>
                <a:lnTo>
                  <a:pt x="393292" y="162652"/>
                </a:lnTo>
                <a:lnTo>
                  <a:pt x="393292" y="217547"/>
                </a:lnTo>
                <a:lnTo>
                  <a:pt x="443668" y="217547"/>
                </a:lnTo>
                <a:lnTo>
                  <a:pt x="443668" y="162652"/>
                </a:lnTo>
                <a:close/>
              </a:path>
              <a:path w="467359" h="459739">
                <a:moveTo>
                  <a:pt x="443668" y="86119"/>
                </a:moveTo>
                <a:lnTo>
                  <a:pt x="393299" y="86119"/>
                </a:lnTo>
                <a:lnTo>
                  <a:pt x="393299" y="140001"/>
                </a:lnTo>
                <a:lnTo>
                  <a:pt x="443668" y="140001"/>
                </a:lnTo>
                <a:lnTo>
                  <a:pt x="443668" y="86119"/>
                </a:lnTo>
                <a:close/>
              </a:path>
              <a:path w="467359" h="459739">
                <a:moveTo>
                  <a:pt x="300127" y="0"/>
                </a:moveTo>
                <a:lnTo>
                  <a:pt x="297874" y="16149"/>
                </a:lnTo>
                <a:lnTo>
                  <a:pt x="293776" y="32485"/>
                </a:lnTo>
                <a:lnTo>
                  <a:pt x="288448" y="48441"/>
                </a:lnTo>
                <a:lnTo>
                  <a:pt x="282504" y="63448"/>
                </a:lnTo>
                <a:lnTo>
                  <a:pt x="317261" y="63448"/>
                </a:lnTo>
                <a:lnTo>
                  <a:pt x="323803" y="56190"/>
                </a:lnTo>
                <a:lnTo>
                  <a:pt x="333370" y="45387"/>
                </a:lnTo>
                <a:lnTo>
                  <a:pt x="343316" y="33923"/>
                </a:lnTo>
                <a:lnTo>
                  <a:pt x="350993" y="24682"/>
                </a:lnTo>
                <a:lnTo>
                  <a:pt x="355511" y="22161"/>
                </a:lnTo>
                <a:lnTo>
                  <a:pt x="357529" y="20150"/>
                </a:lnTo>
                <a:lnTo>
                  <a:pt x="357529" y="16115"/>
                </a:lnTo>
                <a:lnTo>
                  <a:pt x="354532" y="15123"/>
                </a:lnTo>
                <a:lnTo>
                  <a:pt x="300127" y="0"/>
                </a:lnTo>
                <a:close/>
              </a:path>
              <a:path w="467359" h="459739">
                <a:moveTo>
                  <a:pt x="66987" y="2520"/>
                </a:moveTo>
                <a:lnTo>
                  <a:pt x="67689" y="11087"/>
                </a:lnTo>
                <a:lnTo>
                  <a:pt x="68115" y="17506"/>
                </a:lnTo>
                <a:lnTo>
                  <a:pt x="68396" y="24758"/>
                </a:lnTo>
                <a:lnTo>
                  <a:pt x="68443" y="190539"/>
                </a:lnTo>
                <a:lnTo>
                  <a:pt x="68221" y="210822"/>
                </a:lnTo>
                <a:lnTo>
                  <a:pt x="61269" y="285320"/>
                </a:lnTo>
                <a:lnTo>
                  <a:pt x="51375" y="335883"/>
                </a:lnTo>
                <a:lnTo>
                  <a:pt x="39471" y="375562"/>
                </a:lnTo>
                <a:lnTo>
                  <a:pt x="12844" y="429428"/>
                </a:lnTo>
                <a:lnTo>
                  <a:pt x="1521" y="446162"/>
                </a:lnTo>
                <a:lnTo>
                  <a:pt x="17650" y="459254"/>
                </a:lnTo>
                <a:lnTo>
                  <a:pt x="44254" y="429652"/>
                </a:lnTo>
                <a:lnTo>
                  <a:pt x="66233" y="396557"/>
                </a:lnTo>
                <a:lnTo>
                  <a:pt x="84059" y="360819"/>
                </a:lnTo>
                <a:lnTo>
                  <a:pt x="98205" y="323288"/>
                </a:lnTo>
                <a:lnTo>
                  <a:pt x="136672" y="323288"/>
                </a:lnTo>
                <a:lnTo>
                  <a:pt x="129051" y="303526"/>
                </a:lnTo>
                <a:lnTo>
                  <a:pt x="119736" y="255924"/>
                </a:lnTo>
                <a:lnTo>
                  <a:pt x="116841" y="199917"/>
                </a:lnTo>
                <a:lnTo>
                  <a:pt x="116841" y="174745"/>
                </a:lnTo>
                <a:lnTo>
                  <a:pt x="131078" y="162290"/>
                </a:lnTo>
                <a:lnTo>
                  <a:pt x="144978" y="149126"/>
                </a:lnTo>
                <a:lnTo>
                  <a:pt x="152375" y="141510"/>
                </a:lnTo>
                <a:lnTo>
                  <a:pt x="116841" y="141510"/>
                </a:lnTo>
                <a:lnTo>
                  <a:pt x="116841" y="18132"/>
                </a:lnTo>
                <a:lnTo>
                  <a:pt x="119375" y="15123"/>
                </a:lnTo>
                <a:lnTo>
                  <a:pt x="121386" y="11087"/>
                </a:lnTo>
                <a:lnTo>
                  <a:pt x="121386" y="4538"/>
                </a:lnTo>
                <a:lnTo>
                  <a:pt x="113328" y="4538"/>
                </a:lnTo>
                <a:lnTo>
                  <a:pt x="66987" y="2520"/>
                </a:lnTo>
                <a:close/>
              </a:path>
              <a:path w="467359" h="459739">
                <a:moveTo>
                  <a:pt x="467312" y="427533"/>
                </a:moveTo>
                <a:lnTo>
                  <a:pt x="161164" y="427533"/>
                </a:lnTo>
                <a:lnTo>
                  <a:pt x="161164" y="450184"/>
                </a:lnTo>
                <a:lnTo>
                  <a:pt x="467312" y="450184"/>
                </a:lnTo>
                <a:lnTo>
                  <a:pt x="467312" y="427533"/>
                </a:lnTo>
                <a:close/>
              </a:path>
              <a:path w="467359" h="459739">
                <a:moveTo>
                  <a:pt x="340415" y="372639"/>
                </a:moveTo>
                <a:lnTo>
                  <a:pt x="289040" y="372639"/>
                </a:lnTo>
                <a:lnTo>
                  <a:pt x="289040" y="427533"/>
                </a:lnTo>
                <a:lnTo>
                  <a:pt x="340415" y="427533"/>
                </a:lnTo>
                <a:lnTo>
                  <a:pt x="340415" y="372639"/>
                </a:lnTo>
                <a:close/>
              </a:path>
              <a:path w="467359" h="459739">
                <a:moveTo>
                  <a:pt x="136672" y="323288"/>
                </a:moveTo>
                <a:lnTo>
                  <a:pt x="98205" y="323288"/>
                </a:lnTo>
                <a:lnTo>
                  <a:pt x="111867" y="350775"/>
                </a:lnTo>
                <a:lnTo>
                  <a:pt x="127417" y="374719"/>
                </a:lnTo>
                <a:lnTo>
                  <a:pt x="141834" y="393469"/>
                </a:lnTo>
                <a:lnTo>
                  <a:pt x="152094" y="405372"/>
                </a:lnTo>
                <a:lnTo>
                  <a:pt x="170723" y="389759"/>
                </a:lnTo>
                <a:lnTo>
                  <a:pt x="145732" y="346784"/>
                </a:lnTo>
                <a:lnTo>
                  <a:pt x="136672" y="323288"/>
                </a:lnTo>
                <a:close/>
              </a:path>
              <a:path w="467359" h="459739">
                <a:moveTo>
                  <a:pt x="441135" y="349981"/>
                </a:moveTo>
                <a:lnTo>
                  <a:pt x="187321" y="349981"/>
                </a:lnTo>
                <a:lnTo>
                  <a:pt x="187321" y="372639"/>
                </a:lnTo>
                <a:lnTo>
                  <a:pt x="441135" y="372639"/>
                </a:lnTo>
                <a:lnTo>
                  <a:pt x="441135" y="349981"/>
                </a:lnTo>
                <a:close/>
              </a:path>
              <a:path w="467359" h="459739">
                <a:moveTo>
                  <a:pt x="340415" y="300630"/>
                </a:moveTo>
                <a:lnTo>
                  <a:pt x="289040" y="300630"/>
                </a:lnTo>
                <a:lnTo>
                  <a:pt x="289040" y="349981"/>
                </a:lnTo>
                <a:lnTo>
                  <a:pt x="340415" y="349981"/>
                </a:lnTo>
                <a:lnTo>
                  <a:pt x="340415" y="300630"/>
                </a:lnTo>
                <a:close/>
              </a:path>
              <a:path w="467359" h="459739">
                <a:moveTo>
                  <a:pt x="451190" y="278475"/>
                </a:moveTo>
                <a:lnTo>
                  <a:pt x="179277" y="278475"/>
                </a:lnTo>
                <a:lnTo>
                  <a:pt x="179277" y="300630"/>
                </a:lnTo>
                <a:lnTo>
                  <a:pt x="451190" y="300630"/>
                </a:lnTo>
                <a:lnTo>
                  <a:pt x="451190" y="278475"/>
                </a:lnTo>
                <a:close/>
              </a:path>
              <a:path w="467359" h="459739">
                <a:moveTo>
                  <a:pt x="28710" y="113804"/>
                </a:moveTo>
                <a:lnTo>
                  <a:pt x="22885" y="155502"/>
                </a:lnTo>
                <a:lnTo>
                  <a:pt x="15685" y="190539"/>
                </a:lnTo>
                <a:lnTo>
                  <a:pt x="7820" y="219814"/>
                </a:lnTo>
                <a:lnTo>
                  <a:pt x="0" y="244227"/>
                </a:lnTo>
                <a:lnTo>
                  <a:pt x="36775" y="258834"/>
                </a:lnTo>
                <a:lnTo>
                  <a:pt x="40514" y="242606"/>
                </a:lnTo>
                <a:lnTo>
                  <a:pt x="44822" y="217735"/>
                </a:lnTo>
                <a:lnTo>
                  <a:pt x="49512" y="178037"/>
                </a:lnTo>
                <a:lnTo>
                  <a:pt x="54398" y="117330"/>
                </a:lnTo>
                <a:lnTo>
                  <a:pt x="28710" y="113804"/>
                </a:lnTo>
                <a:close/>
              </a:path>
              <a:path w="467359" h="459739">
                <a:moveTo>
                  <a:pt x="143018" y="80066"/>
                </a:moveTo>
                <a:lnTo>
                  <a:pt x="139500" y="92500"/>
                </a:lnTo>
                <a:lnTo>
                  <a:pt x="134844" y="105881"/>
                </a:lnTo>
                <a:lnTo>
                  <a:pt x="127731" y="121715"/>
                </a:lnTo>
                <a:lnTo>
                  <a:pt x="116841" y="141510"/>
                </a:lnTo>
                <a:lnTo>
                  <a:pt x="152375" y="141510"/>
                </a:lnTo>
                <a:lnTo>
                  <a:pt x="158404" y="135302"/>
                </a:lnTo>
                <a:lnTo>
                  <a:pt x="171219" y="120863"/>
                </a:lnTo>
                <a:lnTo>
                  <a:pt x="179800" y="116828"/>
                </a:lnTo>
                <a:lnTo>
                  <a:pt x="181295" y="114816"/>
                </a:lnTo>
                <a:lnTo>
                  <a:pt x="181295" y="111807"/>
                </a:lnTo>
                <a:lnTo>
                  <a:pt x="179800" y="110292"/>
                </a:lnTo>
                <a:lnTo>
                  <a:pt x="143018" y="80066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5" name="object 25"/>
          <p:cNvSpPr/>
          <p:nvPr/>
        </p:nvSpPr>
        <p:spPr>
          <a:xfrm>
            <a:off x="3557898" y="1606289"/>
            <a:ext cx="218834" cy="226601"/>
          </a:xfrm>
          <a:custGeom>
            <a:avLst/>
            <a:gdLst/>
            <a:ahLst/>
            <a:cxnLst/>
            <a:rect l="l" t="t" r="r" b="b"/>
            <a:pathLst>
              <a:path w="411479" h="426085">
                <a:moveTo>
                  <a:pt x="351654" y="125897"/>
                </a:moveTo>
                <a:lnTo>
                  <a:pt x="264874" y="125897"/>
                </a:lnTo>
                <a:lnTo>
                  <a:pt x="289311" y="134235"/>
                </a:lnTo>
                <a:lnTo>
                  <a:pt x="319518" y="152966"/>
                </a:lnTo>
                <a:lnTo>
                  <a:pt x="345183" y="188491"/>
                </a:lnTo>
                <a:lnTo>
                  <a:pt x="356027" y="247250"/>
                </a:lnTo>
                <a:lnTo>
                  <a:pt x="350245" y="291913"/>
                </a:lnTo>
                <a:lnTo>
                  <a:pt x="332497" y="331791"/>
                </a:lnTo>
                <a:lnTo>
                  <a:pt x="302180" y="364395"/>
                </a:lnTo>
                <a:lnTo>
                  <a:pt x="258690" y="387236"/>
                </a:lnTo>
                <a:lnTo>
                  <a:pt x="201425" y="397823"/>
                </a:lnTo>
                <a:lnTo>
                  <a:pt x="205461" y="425515"/>
                </a:lnTo>
                <a:lnTo>
                  <a:pt x="271115" y="415692"/>
                </a:lnTo>
                <a:lnTo>
                  <a:pt x="312452" y="401575"/>
                </a:lnTo>
                <a:lnTo>
                  <a:pt x="352977" y="377170"/>
                </a:lnTo>
                <a:lnTo>
                  <a:pt x="397498" y="320079"/>
                </a:lnTo>
                <a:lnTo>
                  <a:pt x="411411" y="249771"/>
                </a:lnTo>
                <a:lnTo>
                  <a:pt x="407762" y="212718"/>
                </a:lnTo>
                <a:lnTo>
                  <a:pt x="397314" y="180340"/>
                </a:lnTo>
                <a:lnTo>
                  <a:pt x="380811" y="152959"/>
                </a:lnTo>
                <a:lnTo>
                  <a:pt x="359024" y="130925"/>
                </a:lnTo>
                <a:lnTo>
                  <a:pt x="351654" y="125897"/>
                </a:lnTo>
                <a:close/>
              </a:path>
              <a:path w="411479" h="426085">
                <a:moveTo>
                  <a:pt x="121359" y="29723"/>
                </a:moveTo>
                <a:lnTo>
                  <a:pt x="63448" y="32733"/>
                </a:lnTo>
                <a:lnTo>
                  <a:pt x="66465" y="53209"/>
                </a:lnTo>
                <a:lnTo>
                  <a:pt x="71696" y="89640"/>
                </a:lnTo>
                <a:lnTo>
                  <a:pt x="76835" y="124937"/>
                </a:lnTo>
                <a:lnTo>
                  <a:pt x="79576" y="142012"/>
                </a:lnTo>
                <a:lnTo>
                  <a:pt x="57154" y="162301"/>
                </a:lnTo>
                <a:lnTo>
                  <a:pt x="30909" y="193685"/>
                </a:lnTo>
                <a:lnTo>
                  <a:pt x="9104" y="237250"/>
                </a:lnTo>
                <a:lnTo>
                  <a:pt x="0" y="294081"/>
                </a:lnTo>
                <a:lnTo>
                  <a:pt x="7210" y="342111"/>
                </a:lnTo>
                <a:lnTo>
                  <a:pt x="26319" y="378052"/>
                </a:lnTo>
                <a:lnTo>
                  <a:pt x="53545" y="400584"/>
                </a:lnTo>
                <a:lnTo>
                  <a:pt x="85107" y="408388"/>
                </a:lnTo>
                <a:lnTo>
                  <a:pt x="123229" y="398336"/>
                </a:lnTo>
                <a:lnTo>
                  <a:pt x="155268" y="372639"/>
                </a:lnTo>
                <a:lnTo>
                  <a:pt x="83089" y="372639"/>
                </a:lnTo>
                <a:lnTo>
                  <a:pt x="65803" y="367563"/>
                </a:lnTo>
                <a:lnTo>
                  <a:pt x="52819" y="353188"/>
                </a:lnTo>
                <a:lnTo>
                  <a:pt x="44652" y="330789"/>
                </a:lnTo>
                <a:lnTo>
                  <a:pt x="41816" y="301642"/>
                </a:lnTo>
                <a:lnTo>
                  <a:pt x="46990" y="257147"/>
                </a:lnTo>
                <a:lnTo>
                  <a:pt x="59433" y="222896"/>
                </a:lnTo>
                <a:lnTo>
                  <a:pt x="74522" y="198181"/>
                </a:lnTo>
                <a:lnTo>
                  <a:pt x="87634" y="182294"/>
                </a:lnTo>
                <a:lnTo>
                  <a:pt x="136189" y="182294"/>
                </a:lnTo>
                <a:lnTo>
                  <a:pt x="128907" y="145022"/>
                </a:lnTo>
                <a:lnTo>
                  <a:pt x="150189" y="134142"/>
                </a:lnTo>
                <a:lnTo>
                  <a:pt x="170008" y="126710"/>
                </a:lnTo>
                <a:lnTo>
                  <a:pt x="190302" y="122015"/>
                </a:lnTo>
                <a:lnTo>
                  <a:pt x="213009" y="119348"/>
                </a:lnTo>
                <a:lnTo>
                  <a:pt x="342053" y="119348"/>
                </a:lnTo>
                <a:lnTo>
                  <a:pt x="336295" y="115420"/>
                </a:lnTo>
                <a:lnTo>
                  <a:pt x="332722" y="113804"/>
                </a:lnTo>
                <a:lnTo>
                  <a:pt x="125395" y="113804"/>
                </a:lnTo>
                <a:lnTo>
                  <a:pt x="123400" y="97381"/>
                </a:lnTo>
                <a:lnTo>
                  <a:pt x="121676" y="80636"/>
                </a:lnTo>
                <a:lnTo>
                  <a:pt x="120353" y="63316"/>
                </a:lnTo>
                <a:lnTo>
                  <a:pt x="119837" y="47835"/>
                </a:lnTo>
                <a:lnTo>
                  <a:pt x="119837" y="45831"/>
                </a:lnTo>
                <a:lnTo>
                  <a:pt x="121855" y="36259"/>
                </a:lnTo>
                <a:lnTo>
                  <a:pt x="121855" y="31727"/>
                </a:lnTo>
                <a:lnTo>
                  <a:pt x="121359" y="29723"/>
                </a:lnTo>
                <a:close/>
              </a:path>
              <a:path w="411479" h="426085">
                <a:moveTo>
                  <a:pt x="136189" y="182294"/>
                </a:moveTo>
                <a:lnTo>
                  <a:pt x="87634" y="182294"/>
                </a:lnTo>
                <a:lnTo>
                  <a:pt x="98334" y="226537"/>
                </a:lnTo>
                <a:lnTo>
                  <a:pt x="109408" y="262801"/>
                </a:lnTo>
                <a:lnTo>
                  <a:pt x="122182" y="294816"/>
                </a:lnTo>
                <a:lnTo>
                  <a:pt x="137984" y="326311"/>
                </a:lnTo>
                <a:lnTo>
                  <a:pt x="122390" y="347144"/>
                </a:lnTo>
                <a:lnTo>
                  <a:pt x="108829" y="361559"/>
                </a:lnTo>
                <a:lnTo>
                  <a:pt x="96122" y="369931"/>
                </a:lnTo>
                <a:lnTo>
                  <a:pt x="83089" y="372639"/>
                </a:lnTo>
                <a:lnTo>
                  <a:pt x="155268" y="372639"/>
                </a:lnTo>
                <a:lnTo>
                  <a:pt x="156812" y="371400"/>
                </a:lnTo>
                <a:lnTo>
                  <a:pt x="185888" y="332415"/>
                </a:lnTo>
                <a:lnTo>
                  <a:pt x="210493" y="286212"/>
                </a:lnTo>
                <a:lnTo>
                  <a:pt x="214333" y="276960"/>
                </a:lnTo>
                <a:lnTo>
                  <a:pt x="163645" y="276960"/>
                </a:lnTo>
                <a:lnTo>
                  <a:pt x="156738" y="259035"/>
                </a:lnTo>
                <a:lnTo>
                  <a:pt x="148360" y="233273"/>
                </a:lnTo>
                <a:lnTo>
                  <a:pt x="138940" y="196371"/>
                </a:lnTo>
                <a:lnTo>
                  <a:pt x="136189" y="182294"/>
                </a:lnTo>
                <a:close/>
              </a:path>
              <a:path w="411479" h="426085">
                <a:moveTo>
                  <a:pt x="342053" y="119348"/>
                </a:moveTo>
                <a:lnTo>
                  <a:pt x="213009" y="119348"/>
                </a:lnTo>
                <a:lnTo>
                  <a:pt x="200844" y="167913"/>
                </a:lnTo>
                <a:lnTo>
                  <a:pt x="189287" y="207978"/>
                </a:lnTo>
                <a:lnTo>
                  <a:pt x="177249" y="243131"/>
                </a:lnTo>
                <a:lnTo>
                  <a:pt x="163645" y="276960"/>
                </a:lnTo>
                <a:lnTo>
                  <a:pt x="214333" y="276960"/>
                </a:lnTo>
                <a:lnTo>
                  <a:pt x="230659" y="237626"/>
                </a:lnTo>
                <a:lnTo>
                  <a:pt x="246422" y="191490"/>
                </a:lnTo>
                <a:lnTo>
                  <a:pt x="257815" y="152636"/>
                </a:lnTo>
                <a:lnTo>
                  <a:pt x="264874" y="125897"/>
                </a:lnTo>
                <a:lnTo>
                  <a:pt x="351654" y="125897"/>
                </a:lnTo>
                <a:lnTo>
                  <a:pt x="342053" y="119348"/>
                </a:lnTo>
                <a:close/>
              </a:path>
              <a:path w="411479" h="426085">
                <a:moveTo>
                  <a:pt x="232134" y="0"/>
                </a:moveTo>
                <a:lnTo>
                  <a:pt x="225215" y="54641"/>
                </a:lnTo>
                <a:lnTo>
                  <a:pt x="195151" y="93348"/>
                </a:lnTo>
                <a:lnTo>
                  <a:pt x="172798" y="97381"/>
                </a:lnTo>
                <a:lnTo>
                  <a:pt x="150159" y="103962"/>
                </a:lnTo>
                <a:lnTo>
                  <a:pt x="125395" y="113804"/>
                </a:lnTo>
                <a:lnTo>
                  <a:pt x="332722" y="113804"/>
                </a:lnTo>
                <a:lnTo>
                  <a:pt x="314222" y="105437"/>
                </a:lnTo>
                <a:lnTo>
                  <a:pt x="292900" y="99136"/>
                </a:lnTo>
                <a:lnTo>
                  <a:pt x="272422" y="94679"/>
                </a:lnTo>
                <a:lnTo>
                  <a:pt x="275804" y="80636"/>
                </a:lnTo>
                <a:lnTo>
                  <a:pt x="279789" y="64583"/>
                </a:lnTo>
                <a:lnTo>
                  <a:pt x="288034" y="31727"/>
                </a:lnTo>
                <a:lnTo>
                  <a:pt x="293591" y="23676"/>
                </a:lnTo>
                <a:lnTo>
                  <a:pt x="293591" y="18132"/>
                </a:lnTo>
                <a:lnTo>
                  <a:pt x="281491" y="14097"/>
                </a:lnTo>
                <a:lnTo>
                  <a:pt x="232134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6" name="object 26"/>
          <p:cNvSpPr/>
          <p:nvPr/>
        </p:nvSpPr>
        <p:spPr>
          <a:xfrm>
            <a:off x="3848574" y="1596646"/>
            <a:ext cx="169191" cy="250240"/>
          </a:xfrm>
          <a:custGeom>
            <a:avLst/>
            <a:gdLst/>
            <a:ahLst/>
            <a:cxnLst/>
            <a:rect l="l" t="t" r="r" b="b"/>
            <a:pathLst>
              <a:path w="318134" h="470535">
                <a:moveTo>
                  <a:pt x="242216" y="0"/>
                </a:moveTo>
                <a:lnTo>
                  <a:pt x="217727" y="20773"/>
                </a:lnTo>
                <a:lnTo>
                  <a:pt x="144203" y="81583"/>
                </a:lnTo>
                <a:lnTo>
                  <a:pt x="120850" y="101222"/>
                </a:lnTo>
                <a:lnTo>
                  <a:pt x="87105" y="132040"/>
                </a:lnTo>
                <a:lnTo>
                  <a:pt x="47215" y="171027"/>
                </a:lnTo>
                <a:lnTo>
                  <a:pt x="13929" y="208221"/>
                </a:lnTo>
                <a:lnTo>
                  <a:pt x="0" y="233662"/>
                </a:lnTo>
                <a:lnTo>
                  <a:pt x="1251" y="240883"/>
                </a:lnTo>
                <a:lnTo>
                  <a:pt x="6989" y="248011"/>
                </a:lnTo>
                <a:lnTo>
                  <a:pt x="20183" y="258160"/>
                </a:lnTo>
                <a:lnTo>
                  <a:pt x="43807" y="274446"/>
                </a:lnTo>
                <a:lnTo>
                  <a:pt x="65805" y="289794"/>
                </a:lnTo>
                <a:lnTo>
                  <a:pt x="100922" y="315494"/>
                </a:lnTo>
                <a:lnTo>
                  <a:pt x="144403" y="348971"/>
                </a:lnTo>
                <a:lnTo>
                  <a:pt x="191491" y="387652"/>
                </a:lnTo>
                <a:lnTo>
                  <a:pt x="237430" y="428962"/>
                </a:lnTo>
                <a:lnTo>
                  <a:pt x="277463" y="470328"/>
                </a:lnTo>
                <a:lnTo>
                  <a:pt x="317730" y="418470"/>
                </a:lnTo>
                <a:lnTo>
                  <a:pt x="264115" y="374846"/>
                </a:lnTo>
                <a:lnTo>
                  <a:pt x="219595" y="342343"/>
                </a:lnTo>
                <a:lnTo>
                  <a:pt x="157605" y="299122"/>
                </a:lnTo>
                <a:lnTo>
                  <a:pt x="105940" y="265700"/>
                </a:lnTo>
                <a:lnTo>
                  <a:pt x="76115" y="245517"/>
                </a:lnTo>
                <a:lnTo>
                  <a:pt x="58414" y="231142"/>
                </a:lnTo>
                <a:lnTo>
                  <a:pt x="56912" y="229627"/>
                </a:lnTo>
                <a:lnTo>
                  <a:pt x="55384" y="227609"/>
                </a:lnTo>
                <a:lnTo>
                  <a:pt x="55384" y="225598"/>
                </a:lnTo>
                <a:lnTo>
                  <a:pt x="107814" y="169668"/>
                </a:lnTo>
                <a:lnTo>
                  <a:pt x="157740" y="130870"/>
                </a:lnTo>
                <a:lnTo>
                  <a:pt x="209596" y="94043"/>
                </a:lnTo>
                <a:lnTo>
                  <a:pt x="252973" y="66084"/>
                </a:lnTo>
                <a:lnTo>
                  <a:pt x="288034" y="52374"/>
                </a:lnTo>
                <a:lnTo>
                  <a:pt x="289046" y="51871"/>
                </a:lnTo>
                <a:lnTo>
                  <a:pt x="289046" y="44826"/>
                </a:lnTo>
                <a:lnTo>
                  <a:pt x="283509" y="39791"/>
                </a:lnTo>
                <a:lnTo>
                  <a:pt x="281498" y="37774"/>
                </a:lnTo>
                <a:lnTo>
                  <a:pt x="242216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7" name="object 27"/>
          <p:cNvSpPr/>
          <p:nvPr/>
        </p:nvSpPr>
        <p:spPr>
          <a:xfrm>
            <a:off x="4077559" y="1598256"/>
            <a:ext cx="252267" cy="248890"/>
          </a:xfrm>
          <a:custGeom>
            <a:avLst/>
            <a:gdLst/>
            <a:ahLst/>
            <a:cxnLst/>
            <a:rect l="l" t="t" r="r" b="b"/>
            <a:pathLst>
              <a:path w="474345" h="467995">
                <a:moveTo>
                  <a:pt x="241720" y="148046"/>
                </a:moveTo>
                <a:lnTo>
                  <a:pt x="245251" y="407636"/>
                </a:lnTo>
                <a:lnTo>
                  <a:pt x="247059" y="432802"/>
                </a:lnTo>
                <a:lnTo>
                  <a:pt x="253797" y="447980"/>
                </a:lnTo>
                <a:lnTo>
                  <a:pt x="267333" y="455323"/>
                </a:lnTo>
                <a:lnTo>
                  <a:pt x="289556" y="457236"/>
                </a:lnTo>
                <a:lnTo>
                  <a:pt x="393299" y="457236"/>
                </a:lnTo>
                <a:lnTo>
                  <a:pt x="412516" y="456631"/>
                </a:lnTo>
                <a:lnTo>
                  <a:pt x="428478" y="453524"/>
                </a:lnTo>
                <a:lnTo>
                  <a:pt x="442085" y="445981"/>
                </a:lnTo>
                <a:lnTo>
                  <a:pt x="452050" y="434572"/>
                </a:lnTo>
                <a:lnTo>
                  <a:pt x="303150" y="434572"/>
                </a:lnTo>
                <a:lnTo>
                  <a:pt x="297104" y="434062"/>
                </a:lnTo>
                <a:lnTo>
                  <a:pt x="297104" y="280989"/>
                </a:lnTo>
                <a:lnTo>
                  <a:pt x="329050" y="275096"/>
                </a:lnTo>
                <a:lnTo>
                  <a:pt x="366856" y="265190"/>
                </a:lnTo>
                <a:lnTo>
                  <a:pt x="403250" y="253297"/>
                </a:lnTo>
                <a:lnTo>
                  <a:pt x="297104" y="253297"/>
                </a:lnTo>
                <a:lnTo>
                  <a:pt x="297104" y="165676"/>
                </a:lnTo>
                <a:lnTo>
                  <a:pt x="300127" y="162150"/>
                </a:lnTo>
                <a:lnTo>
                  <a:pt x="303646" y="158114"/>
                </a:lnTo>
                <a:lnTo>
                  <a:pt x="303646" y="151069"/>
                </a:lnTo>
                <a:lnTo>
                  <a:pt x="300643" y="150063"/>
                </a:lnTo>
                <a:lnTo>
                  <a:pt x="296614" y="150063"/>
                </a:lnTo>
                <a:lnTo>
                  <a:pt x="241720" y="148046"/>
                </a:lnTo>
                <a:close/>
              </a:path>
              <a:path w="474345" h="467995">
                <a:moveTo>
                  <a:pt x="426534" y="357026"/>
                </a:moveTo>
                <a:lnTo>
                  <a:pt x="417709" y="399009"/>
                </a:lnTo>
                <a:lnTo>
                  <a:pt x="392341" y="433747"/>
                </a:lnTo>
                <a:lnTo>
                  <a:pt x="379704" y="434572"/>
                </a:lnTo>
                <a:lnTo>
                  <a:pt x="452050" y="434572"/>
                </a:lnTo>
                <a:lnTo>
                  <a:pt x="470728" y="392403"/>
                </a:lnTo>
                <a:lnTo>
                  <a:pt x="473854" y="375655"/>
                </a:lnTo>
                <a:lnTo>
                  <a:pt x="464487" y="372603"/>
                </a:lnTo>
                <a:lnTo>
                  <a:pt x="451715" y="368231"/>
                </a:lnTo>
                <a:lnTo>
                  <a:pt x="438182" y="362914"/>
                </a:lnTo>
                <a:lnTo>
                  <a:pt x="426534" y="357026"/>
                </a:lnTo>
                <a:close/>
              </a:path>
              <a:path w="474345" h="467995">
                <a:moveTo>
                  <a:pt x="421983" y="189346"/>
                </a:moveTo>
                <a:lnTo>
                  <a:pt x="392349" y="212576"/>
                </a:lnTo>
                <a:lnTo>
                  <a:pt x="359360" y="230569"/>
                </a:lnTo>
                <a:lnTo>
                  <a:pt x="326462" y="243939"/>
                </a:lnTo>
                <a:lnTo>
                  <a:pt x="297104" y="253297"/>
                </a:lnTo>
                <a:lnTo>
                  <a:pt x="403250" y="253297"/>
                </a:lnTo>
                <a:lnTo>
                  <a:pt x="408437" y="251602"/>
                </a:lnTo>
                <a:lnTo>
                  <a:pt x="451706" y="234661"/>
                </a:lnTo>
                <a:lnTo>
                  <a:pt x="458269" y="234158"/>
                </a:lnTo>
                <a:lnTo>
                  <a:pt x="463283" y="233153"/>
                </a:lnTo>
                <a:lnTo>
                  <a:pt x="463283" y="227609"/>
                </a:lnTo>
                <a:lnTo>
                  <a:pt x="462277" y="226101"/>
                </a:lnTo>
                <a:lnTo>
                  <a:pt x="460776" y="225089"/>
                </a:lnTo>
                <a:lnTo>
                  <a:pt x="421983" y="189346"/>
                </a:lnTo>
                <a:close/>
              </a:path>
              <a:path w="474345" h="467995">
                <a:moveTo>
                  <a:pt x="347474" y="79060"/>
                </a:moveTo>
                <a:lnTo>
                  <a:pt x="294107" y="79060"/>
                </a:lnTo>
                <a:lnTo>
                  <a:pt x="294107" y="134960"/>
                </a:lnTo>
                <a:lnTo>
                  <a:pt x="347474" y="134960"/>
                </a:lnTo>
                <a:lnTo>
                  <a:pt x="347474" y="79060"/>
                </a:lnTo>
                <a:close/>
              </a:path>
              <a:path w="474345" h="467995">
                <a:moveTo>
                  <a:pt x="181811" y="79060"/>
                </a:moveTo>
                <a:lnTo>
                  <a:pt x="128418" y="79060"/>
                </a:lnTo>
                <a:lnTo>
                  <a:pt x="128418" y="132440"/>
                </a:lnTo>
                <a:lnTo>
                  <a:pt x="181811" y="132440"/>
                </a:lnTo>
                <a:lnTo>
                  <a:pt x="181811" y="79060"/>
                </a:lnTo>
                <a:close/>
              </a:path>
              <a:path w="474345" h="467995">
                <a:moveTo>
                  <a:pt x="470342" y="56905"/>
                </a:moveTo>
                <a:lnTo>
                  <a:pt x="4035" y="56905"/>
                </a:lnTo>
                <a:lnTo>
                  <a:pt x="4035" y="79060"/>
                </a:lnTo>
                <a:lnTo>
                  <a:pt x="470342" y="79060"/>
                </a:lnTo>
                <a:lnTo>
                  <a:pt x="470342" y="56905"/>
                </a:lnTo>
                <a:close/>
              </a:path>
              <a:path w="474345" h="467995">
                <a:moveTo>
                  <a:pt x="125395" y="502"/>
                </a:moveTo>
                <a:lnTo>
                  <a:pt x="126294" y="4699"/>
                </a:lnTo>
                <a:lnTo>
                  <a:pt x="127286" y="10640"/>
                </a:lnTo>
                <a:lnTo>
                  <a:pt x="128088" y="18564"/>
                </a:lnTo>
                <a:lnTo>
                  <a:pt x="128418" y="28710"/>
                </a:lnTo>
                <a:lnTo>
                  <a:pt x="128418" y="56905"/>
                </a:lnTo>
                <a:lnTo>
                  <a:pt x="181811" y="56905"/>
                </a:lnTo>
                <a:lnTo>
                  <a:pt x="181811" y="17120"/>
                </a:lnTo>
                <a:lnTo>
                  <a:pt x="184318" y="14600"/>
                </a:lnTo>
                <a:lnTo>
                  <a:pt x="186791" y="10640"/>
                </a:lnTo>
                <a:lnTo>
                  <a:pt x="186825" y="4028"/>
                </a:lnTo>
                <a:lnTo>
                  <a:pt x="183829" y="2520"/>
                </a:lnTo>
                <a:lnTo>
                  <a:pt x="179800" y="2520"/>
                </a:lnTo>
                <a:lnTo>
                  <a:pt x="125395" y="502"/>
                </a:lnTo>
                <a:close/>
              </a:path>
              <a:path w="474345" h="467995">
                <a:moveTo>
                  <a:pt x="291573" y="0"/>
                </a:moveTo>
                <a:lnTo>
                  <a:pt x="293075" y="5543"/>
                </a:lnTo>
                <a:lnTo>
                  <a:pt x="294107" y="9069"/>
                </a:lnTo>
                <a:lnTo>
                  <a:pt x="294107" y="56905"/>
                </a:lnTo>
                <a:lnTo>
                  <a:pt x="347474" y="56905"/>
                </a:lnTo>
                <a:lnTo>
                  <a:pt x="347474" y="16115"/>
                </a:lnTo>
                <a:lnTo>
                  <a:pt x="350497" y="12093"/>
                </a:lnTo>
                <a:lnTo>
                  <a:pt x="352515" y="9069"/>
                </a:lnTo>
                <a:lnTo>
                  <a:pt x="352515" y="2520"/>
                </a:lnTo>
                <a:lnTo>
                  <a:pt x="347990" y="2017"/>
                </a:lnTo>
                <a:lnTo>
                  <a:pt x="346468" y="2017"/>
                </a:lnTo>
                <a:lnTo>
                  <a:pt x="291573" y="0"/>
                </a:lnTo>
                <a:close/>
              </a:path>
              <a:path w="474345" h="467995">
                <a:moveTo>
                  <a:pt x="144030" y="280989"/>
                </a:moveTo>
                <a:lnTo>
                  <a:pt x="93660" y="280989"/>
                </a:lnTo>
                <a:lnTo>
                  <a:pt x="93660" y="467808"/>
                </a:lnTo>
                <a:lnTo>
                  <a:pt x="144030" y="467808"/>
                </a:lnTo>
                <a:lnTo>
                  <a:pt x="144030" y="280989"/>
                </a:lnTo>
                <a:close/>
              </a:path>
              <a:path w="474345" h="467995">
                <a:moveTo>
                  <a:pt x="126896" y="137481"/>
                </a:moveTo>
                <a:lnTo>
                  <a:pt x="114043" y="175663"/>
                </a:lnTo>
                <a:lnTo>
                  <a:pt x="92678" y="216603"/>
                </a:lnTo>
                <a:lnTo>
                  <a:pt x="65049" y="257738"/>
                </a:lnTo>
                <a:lnTo>
                  <a:pt x="33407" y="296504"/>
                </a:lnTo>
                <a:lnTo>
                  <a:pt x="0" y="330340"/>
                </a:lnTo>
                <a:lnTo>
                  <a:pt x="19151" y="343934"/>
                </a:lnTo>
                <a:lnTo>
                  <a:pt x="31004" y="335094"/>
                </a:lnTo>
                <a:lnTo>
                  <a:pt x="48284" y="321529"/>
                </a:lnTo>
                <a:lnTo>
                  <a:pt x="69625" y="303430"/>
                </a:lnTo>
                <a:lnTo>
                  <a:pt x="93660" y="280989"/>
                </a:lnTo>
                <a:lnTo>
                  <a:pt x="144030" y="280989"/>
                </a:lnTo>
                <a:lnTo>
                  <a:pt x="144030" y="223580"/>
                </a:lnTo>
                <a:lnTo>
                  <a:pt x="155077" y="208742"/>
                </a:lnTo>
                <a:lnTo>
                  <a:pt x="163619" y="196641"/>
                </a:lnTo>
                <a:lnTo>
                  <a:pt x="171309" y="184919"/>
                </a:lnTo>
                <a:lnTo>
                  <a:pt x="179800" y="171219"/>
                </a:lnTo>
                <a:lnTo>
                  <a:pt x="185330" y="168196"/>
                </a:lnTo>
                <a:lnTo>
                  <a:pt x="190365" y="165676"/>
                </a:lnTo>
                <a:lnTo>
                  <a:pt x="190365" y="158617"/>
                </a:lnTo>
                <a:lnTo>
                  <a:pt x="186825" y="156613"/>
                </a:lnTo>
                <a:lnTo>
                  <a:pt x="183829" y="155607"/>
                </a:lnTo>
                <a:lnTo>
                  <a:pt x="126896" y="137481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8" name="object 28"/>
          <p:cNvSpPr/>
          <p:nvPr/>
        </p:nvSpPr>
        <p:spPr>
          <a:xfrm>
            <a:off x="4359451" y="1593707"/>
            <a:ext cx="253280" cy="246863"/>
          </a:xfrm>
          <a:custGeom>
            <a:avLst/>
            <a:gdLst/>
            <a:ahLst/>
            <a:cxnLst/>
            <a:rect l="l" t="t" r="r" b="b"/>
            <a:pathLst>
              <a:path w="476250" h="464185">
                <a:moveTo>
                  <a:pt x="425522" y="173727"/>
                </a:moveTo>
                <a:lnTo>
                  <a:pt x="57917" y="173727"/>
                </a:lnTo>
                <a:lnTo>
                  <a:pt x="57955" y="406880"/>
                </a:lnTo>
                <a:lnTo>
                  <a:pt x="60143" y="436371"/>
                </a:lnTo>
                <a:lnTo>
                  <a:pt x="69307" y="453766"/>
                </a:lnTo>
                <a:lnTo>
                  <a:pt x="89142" y="461814"/>
                </a:lnTo>
                <a:lnTo>
                  <a:pt x="123377" y="463772"/>
                </a:lnTo>
                <a:lnTo>
                  <a:pt x="375152" y="463772"/>
                </a:lnTo>
                <a:lnTo>
                  <a:pt x="417940" y="457950"/>
                </a:lnTo>
                <a:lnTo>
                  <a:pt x="444732" y="441108"/>
                </a:lnTo>
                <a:lnTo>
                  <a:pt x="145525" y="441108"/>
                </a:lnTo>
                <a:lnTo>
                  <a:pt x="126028" y="439441"/>
                </a:lnTo>
                <a:lnTo>
                  <a:pt x="116016" y="433810"/>
                </a:lnTo>
                <a:lnTo>
                  <a:pt x="112327" y="423271"/>
                </a:lnTo>
                <a:lnTo>
                  <a:pt x="111800" y="406880"/>
                </a:lnTo>
                <a:lnTo>
                  <a:pt x="111800" y="317234"/>
                </a:lnTo>
                <a:lnTo>
                  <a:pt x="425522" y="317234"/>
                </a:lnTo>
                <a:lnTo>
                  <a:pt x="425522" y="294583"/>
                </a:lnTo>
                <a:lnTo>
                  <a:pt x="269398" y="294583"/>
                </a:lnTo>
                <a:lnTo>
                  <a:pt x="111800" y="294577"/>
                </a:lnTo>
                <a:lnTo>
                  <a:pt x="111800" y="184291"/>
                </a:lnTo>
                <a:lnTo>
                  <a:pt x="425522" y="184291"/>
                </a:lnTo>
                <a:lnTo>
                  <a:pt x="425522" y="173727"/>
                </a:lnTo>
                <a:close/>
              </a:path>
              <a:path w="476250" h="464185">
                <a:moveTo>
                  <a:pt x="425522" y="350980"/>
                </a:moveTo>
                <a:lnTo>
                  <a:pt x="413671" y="403085"/>
                </a:lnTo>
                <a:lnTo>
                  <a:pt x="397249" y="429842"/>
                </a:lnTo>
                <a:lnTo>
                  <a:pt x="378851" y="439699"/>
                </a:lnTo>
                <a:lnTo>
                  <a:pt x="361068" y="441108"/>
                </a:lnTo>
                <a:lnTo>
                  <a:pt x="444732" y="441108"/>
                </a:lnTo>
                <a:lnTo>
                  <a:pt x="445524" y="440610"/>
                </a:lnTo>
                <a:lnTo>
                  <a:pt x="463100" y="411940"/>
                </a:lnTo>
                <a:lnTo>
                  <a:pt x="475865" y="372129"/>
                </a:lnTo>
                <a:lnTo>
                  <a:pt x="468994" y="370666"/>
                </a:lnTo>
                <a:lnTo>
                  <a:pt x="459002" y="367598"/>
                </a:lnTo>
                <a:lnTo>
                  <a:pt x="444856" y="361507"/>
                </a:lnTo>
                <a:lnTo>
                  <a:pt x="425522" y="350980"/>
                </a:lnTo>
                <a:close/>
              </a:path>
              <a:path w="476250" h="464185">
                <a:moveTo>
                  <a:pt x="425522" y="184298"/>
                </a:moveTo>
                <a:lnTo>
                  <a:pt x="373651" y="184298"/>
                </a:lnTo>
                <a:lnTo>
                  <a:pt x="373651" y="294583"/>
                </a:lnTo>
                <a:lnTo>
                  <a:pt x="425522" y="294583"/>
                </a:lnTo>
                <a:lnTo>
                  <a:pt x="425522" y="184298"/>
                </a:lnTo>
                <a:close/>
              </a:path>
              <a:path w="476250" h="464185">
                <a:moveTo>
                  <a:pt x="425522" y="184291"/>
                </a:moveTo>
                <a:lnTo>
                  <a:pt x="216032" y="184291"/>
                </a:lnTo>
                <a:lnTo>
                  <a:pt x="216032" y="294577"/>
                </a:lnTo>
                <a:lnTo>
                  <a:pt x="269398" y="294577"/>
                </a:lnTo>
                <a:lnTo>
                  <a:pt x="269398" y="184298"/>
                </a:lnTo>
                <a:lnTo>
                  <a:pt x="425522" y="184298"/>
                </a:lnTo>
                <a:close/>
              </a:path>
              <a:path w="476250" h="464185">
                <a:moveTo>
                  <a:pt x="157625" y="0"/>
                </a:moveTo>
                <a:lnTo>
                  <a:pt x="124182" y="61851"/>
                </a:lnTo>
                <a:lnTo>
                  <a:pt x="92538" y="100752"/>
                </a:lnTo>
                <a:lnTo>
                  <a:pt x="51103" y="140236"/>
                </a:lnTo>
                <a:lnTo>
                  <a:pt x="0" y="176750"/>
                </a:lnTo>
                <a:lnTo>
                  <a:pt x="17107" y="197396"/>
                </a:lnTo>
                <a:lnTo>
                  <a:pt x="25548" y="193199"/>
                </a:lnTo>
                <a:lnTo>
                  <a:pt x="35069" y="188012"/>
                </a:lnTo>
                <a:lnTo>
                  <a:pt x="45811" y="181600"/>
                </a:lnTo>
                <a:lnTo>
                  <a:pt x="57917" y="173727"/>
                </a:lnTo>
                <a:lnTo>
                  <a:pt x="425522" y="173727"/>
                </a:lnTo>
                <a:lnTo>
                  <a:pt x="425522" y="161640"/>
                </a:lnTo>
                <a:lnTo>
                  <a:pt x="75541" y="161640"/>
                </a:lnTo>
                <a:lnTo>
                  <a:pt x="100438" y="142708"/>
                </a:lnTo>
                <a:lnTo>
                  <a:pt x="121746" y="124627"/>
                </a:lnTo>
                <a:lnTo>
                  <a:pt x="140976" y="106546"/>
                </a:lnTo>
                <a:lnTo>
                  <a:pt x="159636" y="87614"/>
                </a:lnTo>
                <a:lnTo>
                  <a:pt x="351460" y="87614"/>
                </a:lnTo>
                <a:lnTo>
                  <a:pt x="368616" y="64956"/>
                </a:lnTo>
                <a:lnTo>
                  <a:pt x="179773" y="64956"/>
                </a:lnTo>
                <a:lnTo>
                  <a:pt x="187467" y="55727"/>
                </a:lnTo>
                <a:lnTo>
                  <a:pt x="193748" y="47773"/>
                </a:lnTo>
                <a:lnTo>
                  <a:pt x="199464" y="40101"/>
                </a:lnTo>
                <a:lnTo>
                  <a:pt x="205461" y="31720"/>
                </a:lnTo>
                <a:lnTo>
                  <a:pt x="211997" y="28697"/>
                </a:lnTo>
                <a:lnTo>
                  <a:pt x="214504" y="26686"/>
                </a:lnTo>
                <a:lnTo>
                  <a:pt x="214504" y="21658"/>
                </a:lnTo>
                <a:lnTo>
                  <a:pt x="213009" y="20143"/>
                </a:lnTo>
                <a:lnTo>
                  <a:pt x="211507" y="19641"/>
                </a:lnTo>
                <a:lnTo>
                  <a:pt x="157625" y="0"/>
                </a:lnTo>
                <a:close/>
              </a:path>
              <a:path w="476250" h="464185">
                <a:moveTo>
                  <a:pt x="351460" y="87614"/>
                </a:moveTo>
                <a:lnTo>
                  <a:pt x="287022" y="87614"/>
                </a:lnTo>
                <a:lnTo>
                  <a:pt x="273407" y="109095"/>
                </a:lnTo>
                <a:lnTo>
                  <a:pt x="257008" y="131047"/>
                </a:lnTo>
                <a:lnTo>
                  <a:pt x="241641" y="149789"/>
                </a:lnTo>
                <a:lnTo>
                  <a:pt x="231122" y="161640"/>
                </a:lnTo>
                <a:lnTo>
                  <a:pt x="280486" y="161640"/>
                </a:lnTo>
                <a:lnTo>
                  <a:pt x="300767" y="143062"/>
                </a:lnTo>
                <a:lnTo>
                  <a:pt x="324549" y="118773"/>
                </a:lnTo>
                <a:lnTo>
                  <a:pt x="348331" y="91746"/>
                </a:lnTo>
                <a:lnTo>
                  <a:pt x="351460" y="87614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29" name="object 29"/>
          <p:cNvSpPr/>
          <p:nvPr/>
        </p:nvSpPr>
        <p:spPr>
          <a:xfrm>
            <a:off x="4667998" y="1608165"/>
            <a:ext cx="222549" cy="225251"/>
          </a:xfrm>
          <a:custGeom>
            <a:avLst/>
            <a:gdLst/>
            <a:ahLst/>
            <a:cxnLst/>
            <a:rect l="l" t="t" r="r" b="b"/>
            <a:pathLst>
              <a:path w="418465" h="423545">
                <a:moveTo>
                  <a:pt x="236169" y="273434"/>
                </a:moveTo>
                <a:lnTo>
                  <a:pt x="194015" y="278281"/>
                </a:lnTo>
                <a:lnTo>
                  <a:pt x="157242" y="292949"/>
                </a:lnTo>
                <a:lnTo>
                  <a:pt x="131232" y="317622"/>
                </a:lnTo>
                <a:lnTo>
                  <a:pt x="121366" y="352488"/>
                </a:lnTo>
                <a:lnTo>
                  <a:pt x="135392" y="393540"/>
                </a:lnTo>
                <a:lnTo>
                  <a:pt x="167495" y="414621"/>
                </a:lnTo>
                <a:lnTo>
                  <a:pt x="202714" y="422388"/>
                </a:lnTo>
                <a:lnTo>
                  <a:pt x="226087" y="423498"/>
                </a:lnTo>
                <a:lnTo>
                  <a:pt x="283948" y="414685"/>
                </a:lnTo>
                <a:lnTo>
                  <a:pt x="312001" y="393788"/>
                </a:lnTo>
                <a:lnTo>
                  <a:pt x="222079" y="393788"/>
                </a:lnTo>
                <a:lnTo>
                  <a:pt x="201988" y="391325"/>
                </a:lnTo>
                <a:lnTo>
                  <a:pt x="185305" y="383905"/>
                </a:lnTo>
                <a:lnTo>
                  <a:pt x="173914" y="371480"/>
                </a:lnTo>
                <a:lnTo>
                  <a:pt x="169698" y="354003"/>
                </a:lnTo>
                <a:lnTo>
                  <a:pt x="174750" y="333231"/>
                </a:lnTo>
                <a:lnTo>
                  <a:pt x="188586" y="316989"/>
                </a:lnTo>
                <a:lnTo>
                  <a:pt x="209219" y="306412"/>
                </a:lnTo>
                <a:lnTo>
                  <a:pt x="234668" y="302634"/>
                </a:lnTo>
                <a:lnTo>
                  <a:pt x="352424" y="302634"/>
                </a:lnTo>
                <a:lnTo>
                  <a:pt x="348056" y="300332"/>
                </a:lnTo>
                <a:lnTo>
                  <a:pt x="322771" y="289542"/>
                </a:lnTo>
                <a:lnTo>
                  <a:pt x="322129" y="276457"/>
                </a:lnTo>
                <a:lnTo>
                  <a:pt x="270411" y="276457"/>
                </a:lnTo>
                <a:lnTo>
                  <a:pt x="263219" y="275346"/>
                </a:lnTo>
                <a:lnTo>
                  <a:pt x="255555" y="274377"/>
                </a:lnTo>
                <a:lnTo>
                  <a:pt x="246758" y="273693"/>
                </a:lnTo>
                <a:lnTo>
                  <a:pt x="236169" y="273434"/>
                </a:lnTo>
                <a:close/>
              </a:path>
              <a:path w="418465" h="423545">
                <a:moveTo>
                  <a:pt x="352424" y="302634"/>
                </a:moveTo>
                <a:lnTo>
                  <a:pt x="234668" y="302634"/>
                </a:lnTo>
                <a:lnTo>
                  <a:pt x="246153" y="303225"/>
                </a:lnTo>
                <a:lnTo>
                  <a:pt x="255937" y="304712"/>
                </a:lnTo>
                <a:lnTo>
                  <a:pt x="272918" y="345443"/>
                </a:lnTo>
                <a:lnTo>
                  <a:pt x="266530" y="373392"/>
                </a:lnTo>
                <a:lnTo>
                  <a:pt x="251646" y="387745"/>
                </a:lnTo>
                <a:lnTo>
                  <a:pt x="234689" y="393033"/>
                </a:lnTo>
                <a:lnTo>
                  <a:pt x="222079" y="393788"/>
                </a:lnTo>
                <a:lnTo>
                  <a:pt x="312001" y="393788"/>
                </a:lnTo>
                <a:lnTo>
                  <a:pt x="313525" y="392653"/>
                </a:lnTo>
                <a:lnTo>
                  <a:pt x="324309" y="364010"/>
                </a:lnTo>
                <a:lnTo>
                  <a:pt x="325795" y="335367"/>
                </a:lnTo>
                <a:lnTo>
                  <a:pt x="404606" y="335367"/>
                </a:lnTo>
                <a:lnTo>
                  <a:pt x="393529" y="327006"/>
                </a:lnTo>
                <a:lnTo>
                  <a:pt x="370936" y="312394"/>
                </a:lnTo>
                <a:lnTo>
                  <a:pt x="352424" y="302634"/>
                </a:lnTo>
                <a:close/>
              </a:path>
              <a:path w="418465" h="423545">
                <a:moveTo>
                  <a:pt x="404606" y="335367"/>
                </a:moveTo>
                <a:lnTo>
                  <a:pt x="325795" y="335367"/>
                </a:lnTo>
                <a:lnTo>
                  <a:pt x="337445" y="343602"/>
                </a:lnTo>
                <a:lnTo>
                  <a:pt x="352872" y="355517"/>
                </a:lnTo>
                <a:lnTo>
                  <a:pt x="369995" y="371207"/>
                </a:lnTo>
                <a:lnTo>
                  <a:pt x="386736" y="390765"/>
                </a:lnTo>
                <a:lnTo>
                  <a:pt x="417954" y="345443"/>
                </a:lnTo>
                <a:lnTo>
                  <a:pt x="404606" y="335367"/>
                </a:lnTo>
                <a:close/>
              </a:path>
              <a:path w="418465" h="423545">
                <a:moveTo>
                  <a:pt x="318744" y="136469"/>
                </a:moveTo>
                <a:lnTo>
                  <a:pt x="265886" y="136469"/>
                </a:lnTo>
                <a:lnTo>
                  <a:pt x="266012" y="176433"/>
                </a:lnTo>
                <a:lnTo>
                  <a:pt x="266313" y="196726"/>
                </a:lnTo>
                <a:lnTo>
                  <a:pt x="266898" y="213009"/>
                </a:lnTo>
                <a:lnTo>
                  <a:pt x="267687" y="227728"/>
                </a:lnTo>
                <a:lnTo>
                  <a:pt x="270411" y="276457"/>
                </a:lnTo>
                <a:lnTo>
                  <a:pt x="322129" y="276457"/>
                </a:lnTo>
                <a:lnTo>
                  <a:pt x="319431" y="225893"/>
                </a:lnTo>
                <a:lnTo>
                  <a:pt x="318763" y="213009"/>
                </a:lnTo>
                <a:lnTo>
                  <a:pt x="318365" y="196726"/>
                </a:lnTo>
                <a:lnTo>
                  <a:pt x="318386" y="174424"/>
                </a:lnTo>
                <a:lnTo>
                  <a:pt x="318594" y="155293"/>
                </a:lnTo>
                <a:lnTo>
                  <a:pt x="318744" y="136469"/>
                </a:lnTo>
                <a:close/>
              </a:path>
              <a:path w="418465" h="423545">
                <a:moveTo>
                  <a:pt x="118832" y="108260"/>
                </a:moveTo>
                <a:lnTo>
                  <a:pt x="117826" y="140491"/>
                </a:lnTo>
                <a:lnTo>
                  <a:pt x="265886" y="136469"/>
                </a:lnTo>
                <a:lnTo>
                  <a:pt x="318744" y="136469"/>
                </a:lnTo>
                <a:lnTo>
                  <a:pt x="318763" y="133948"/>
                </a:lnTo>
                <a:lnTo>
                  <a:pt x="361177" y="132059"/>
                </a:lnTo>
                <a:lnTo>
                  <a:pt x="383046" y="130832"/>
                </a:lnTo>
                <a:lnTo>
                  <a:pt x="402838" y="129417"/>
                </a:lnTo>
                <a:lnTo>
                  <a:pt x="402838" y="111787"/>
                </a:lnTo>
                <a:lnTo>
                  <a:pt x="183809" y="111787"/>
                </a:lnTo>
                <a:lnTo>
                  <a:pt x="165372" y="111590"/>
                </a:lnTo>
                <a:lnTo>
                  <a:pt x="148867" y="110969"/>
                </a:lnTo>
                <a:lnTo>
                  <a:pt x="133588" y="109875"/>
                </a:lnTo>
                <a:lnTo>
                  <a:pt x="118832" y="108260"/>
                </a:lnTo>
                <a:close/>
              </a:path>
              <a:path w="418465" h="423545">
                <a:moveTo>
                  <a:pt x="263868" y="0"/>
                </a:moveTo>
                <a:lnTo>
                  <a:pt x="265321" y="16335"/>
                </a:lnTo>
                <a:lnTo>
                  <a:pt x="266068" y="30592"/>
                </a:lnTo>
                <a:lnTo>
                  <a:pt x="266264" y="38483"/>
                </a:lnTo>
                <a:lnTo>
                  <a:pt x="266382" y="48338"/>
                </a:lnTo>
                <a:lnTo>
                  <a:pt x="266224" y="60917"/>
                </a:lnTo>
                <a:lnTo>
                  <a:pt x="265539" y="97186"/>
                </a:lnTo>
                <a:lnTo>
                  <a:pt x="265370" y="109775"/>
                </a:lnTo>
                <a:lnTo>
                  <a:pt x="245263" y="110726"/>
                </a:lnTo>
                <a:lnTo>
                  <a:pt x="224589" y="111347"/>
                </a:lnTo>
                <a:lnTo>
                  <a:pt x="203915" y="111684"/>
                </a:lnTo>
                <a:lnTo>
                  <a:pt x="183809" y="111787"/>
                </a:lnTo>
                <a:lnTo>
                  <a:pt x="402838" y="111787"/>
                </a:lnTo>
                <a:lnTo>
                  <a:pt x="402838" y="106256"/>
                </a:lnTo>
                <a:lnTo>
                  <a:pt x="319252" y="106256"/>
                </a:lnTo>
                <a:lnTo>
                  <a:pt x="319522" y="89959"/>
                </a:lnTo>
                <a:lnTo>
                  <a:pt x="321382" y="38483"/>
                </a:lnTo>
                <a:lnTo>
                  <a:pt x="328329" y="13594"/>
                </a:lnTo>
                <a:lnTo>
                  <a:pt x="328329" y="9572"/>
                </a:lnTo>
                <a:lnTo>
                  <a:pt x="326800" y="8064"/>
                </a:lnTo>
                <a:lnTo>
                  <a:pt x="318247" y="7058"/>
                </a:lnTo>
                <a:lnTo>
                  <a:pt x="263868" y="0"/>
                </a:lnTo>
                <a:close/>
              </a:path>
              <a:path w="418465" h="423545">
                <a:moveTo>
                  <a:pt x="402838" y="97186"/>
                </a:moveTo>
                <a:lnTo>
                  <a:pt x="379375" y="100659"/>
                </a:lnTo>
                <a:lnTo>
                  <a:pt x="354823" y="103423"/>
                </a:lnTo>
                <a:lnTo>
                  <a:pt x="333382" y="105336"/>
                </a:lnTo>
                <a:lnTo>
                  <a:pt x="319252" y="106256"/>
                </a:lnTo>
                <a:lnTo>
                  <a:pt x="402838" y="106256"/>
                </a:lnTo>
                <a:lnTo>
                  <a:pt x="402838" y="97186"/>
                </a:lnTo>
                <a:close/>
              </a:path>
              <a:path w="418465" h="423545">
                <a:moveTo>
                  <a:pt x="16108" y="11576"/>
                </a:moveTo>
                <a:lnTo>
                  <a:pt x="13052" y="60979"/>
                </a:lnTo>
                <a:lnTo>
                  <a:pt x="8081" y="113553"/>
                </a:lnTo>
                <a:lnTo>
                  <a:pt x="3908" y="163531"/>
                </a:lnTo>
                <a:lnTo>
                  <a:pt x="1056" y="210692"/>
                </a:lnTo>
                <a:lnTo>
                  <a:pt x="0" y="255301"/>
                </a:lnTo>
                <a:lnTo>
                  <a:pt x="725" y="295579"/>
                </a:lnTo>
                <a:lnTo>
                  <a:pt x="2773" y="336565"/>
                </a:lnTo>
                <a:lnTo>
                  <a:pt x="5955" y="377456"/>
                </a:lnTo>
                <a:lnTo>
                  <a:pt x="10082" y="417451"/>
                </a:lnTo>
                <a:lnTo>
                  <a:pt x="65466" y="410909"/>
                </a:lnTo>
                <a:lnTo>
                  <a:pt x="59039" y="362359"/>
                </a:lnTo>
                <a:lnTo>
                  <a:pt x="55207" y="320136"/>
                </a:lnTo>
                <a:lnTo>
                  <a:pt x="53357" y="284146"/>
                </a:lnTo>
                <a:lnTo>
                  <a:pt x="52876" y="254296"/>
                </a:lnTo>
                <a:lnTo>
                  <a:pt x="55678" y="181989"/>
                </a:lnTo>
                <a:lnTo>
                  <a:pt x="62072" y="113537"/>
                </a:lnTo>
                <a:lnTo>
                  <a:pt x="69027" y="60979"/>
                </a:lnTo>
                <a:lnTo>
                  <a:pt x="79060" y="27189"/>
                </a:lnTo>
                <a:lnTo>
                  <a:pt x="79060" y="19641"/>
                </a:lnTo>
                <a:lnTo>
                  <a:pt x="73014" y="19641"/>
                </a:lnTo>
                <a:lnTo>
                  <a:pt x="69990" y="19138"/>
                </a:lnTo>
                <a:lnTo>
                  <a:pt x="16108" y="11576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0" name="object 30"/>
          <p:cNvSpPr/>
          <p:nvPr/>
        </p:nvSpPr>
        <p:spPr>
          <a:xfrm>
            <a:off x="4943563" y="1607898"/>
            <a:ext cx="226264" cy="225588"/>
          </a:xfrm>
          <a:custGeom>
            <a:avLst/>
            <a:gdLst/>
            <a:ahLst/>
            <a:cxnLst/>
            <a:rect l="l" t="t" r="r" b="b"/>
            <a:pathLst>
              <a:path w="425450" h="424179">
                <a:moveTo>
                  <a:pt x="95678" y="0"/>
                </a:moveTo>
                <a:lnTo>
                  <a:pt x="97078" y="10813"/>
                </a:lnTo>
                <a:lnTo>
                  <a:pt x="98191" y="26063"/>
                </a:lnTo>
                <a:lnTo>
                  <a:pt x="98926" y="41501"/>
                </a:lnTo>
                <a:lnTo>
                  <a:pt x="99191" y="52876"/>
                </a:lnTo>
                <a:lnTo>
                  <a:pt x="99191" y="116325"/>
                </a:lnTo>
                <a:lnTo>
                  <a:pt x="71512" y="116325"/>
                </a:lnTo>
                <a:lnTo>
                  <a:pt x="61399" y="116135"/>
                </a:lnTo>
                <a:lnTo>
                  <a:pt x="42365" y="115567"/>
                </a:lnTo>
                <a:lnTo>
                  <a:pt x="20026" y="114622"/>
                </a:lnTo>
                <a:lnTo>
                  <a:pt x="0" y="113301"/>
                </a:lnTo>
                <a:lnTo>
                  <a:pt x="0" y="146537"/>
                </a:lnTo>
                <a:lnTo>
                  <a:pt x="17757" y="145504"/>
                </a:lnTo>
                <a:lnTo>
                  <a:pt x="35560" y="144709"/>
                </a:lnTo>
                <a:lnTo>
                  <a:pt x="53460" y="144198"/>
                </a:lnTo>
                <a:lnTo>
                  <a:pt x="71512" y="144017"/>
                </a:lnTo>
                <a:lnTo>
                  <a:pt x="99191" y="144017"/>
                </a:lnTo>
                <a:lnTo>
                  <a:pt x="99191" y="180276"/>
                </a:lnTo>
                <a:lnTo>
                  <a:pt x="98926" y="203337"/>
                </a:lnTo>
                <a:lnTo>
                  <a:pt x="98191" y="229563"/>
                </a:lnTo>
                <a:lnTo>
                  <a:pt x="97078" y="255694"/>
                </a:lnTo>
                <a:lnTo>
                  <a:pt x="95678" y="278468"/>
                </a:lnTo>
                <a:lnTo>
                  <a:pt x="155607" y="278468"/>
                </a:lnTo>
                <a:lnTo>
                  <a:pt x="155309" y="252168"/>
                </a:lnTo>
                <a:lnTo>
                  <a:pt x="155155" y="222512"/>
                </a:lnTo>
                <a:lnTo>
                  <a:pt x="155091" y="144017"/>
                </a:lnTo>
                <a:lnTo>
                  <a:pt x="279480" y="144017"/>
                </a:lnTo>
                <a:lnTo>
                  <a:pt x="277596" y="214360"/>
                </a:lnTo>
                <a:lnTo>
                  <a:pt x="271060" y="270636"/>
                </a:lnTo>
                <a:lnTo>
                  <a:pt x="258552" y="314440"/>
                </a:lnTo>
                <a:lnTo>
                  <a:pt x="238751" y="347365"/>
                </a:lnTo>
                <a:lnTo>
                  <a:pt x="171982" y="386957"/>
                </a:lnTo>
                <a:lnTo>
                  <a:pt x="122371" y="396811"/>
                </a:lnTo>
                <a:lnTo>
                  <a:pt x="135450" y="424000"/>
                </a:lnTo>
                <a:lnTo>
                  <a:pt x="188611" y="411784"/>
                </a:lnTo>
                <a:lnTo>
                  <a:pt x="232272" y="396045"/>
                </a:lnTo>
                <a:lnTo>
                  <a:pt x="267176" y="375289"/>
                </a:lnTo>
                <a:lnTo>
                  <a:pt x="294067" y="348025"/>
                </a:lnTo>
                <a:lnTo>
                  <a:pt x="313688" y="312759"/>
                </a:lnTo>
                <a:lnTo>
                  <a:pt x="326783" y="267997"/>
                </a:lnTo>
                <a:lnTo>
                  <a:pt x="334094" y="212248"/>
                </a:lnTo>
                <a:lnTo>
                  <a:pt x="336366" y="144017"/>
                </a:lnTo>
                <a:lnTo>
                  <a:pt x="356523" y="144017"/>
                </a:lnTo>
                <a:lnTo>
                  <a:pt x="367930" y="144205"/>
                </a:lnTo>
                <a:lnTo>
                  <a:pt x="386986" y="144772"/>
                </a:lnTo>
                <a:lnTo>
                  <a:pt x="407932" y="145716"/>
                </a:lnTo>
                <a:lnTo>
                  <a:pt x="425006" y="147040"/>
                </a:lnTo>
                <a:lnTo>
                  <a:pt x="425006" y="113301"/>
                </a:lnTo>
                <a:lnTo>
                  <a:pt x="407540" y="114410"/>
                </a:lnTo>
                <a:lnTo>
                  <a:pt x="389939" y="115379"/>
                </a:lnTo>
                <a:lnTo>
                  <a:pt x="372247" y="116064"/>
                </a:lnTo>
                <a:lnTo>
                  <a:pt x="354506" y="116325"/>
                </a:lnTo>
                <a:lnTo>
                  <a:pt x="336366" y="116325"/>
                </a:lnTo>
                <a:lnTo>
                  <a:pt x="336366" y="21156"/>
                </a:lnTo>
                <a:lnTo>
                  <a:pt x="341917" y="9572"/>
                </a:lnTo>
                <a:lnTo>
                  <a:pt x="341917" y="4028"/>
                </a:lnTo>
                <a:lnTo>
                  <a:pt x="333859" y="3526"/>
                </a:lnTo>
                <a:lnTo>
                  <a:pt x="330836" y="3526"/>
                </a:lnTo>
                <a:lnTo>
                  <a:pt x="277463" y="502"/>
                </a:lnTo>
                <a:lnTo>
                  <a:pt x="278411" y="14272"/>
                </a:lnTo>
                <a:lnTo>
                  <a:pt x="279035" y="27949"/>
                </a:lnTo>
                <a:lnTo>
                  <a:pt x="279480" y="43304"/>
                </a:lnTo>
                <a:lnTo>
                  <a:pt x="279480" y="116325"/>
                </a:lnTo>
                <a:lnTo>
                  <a:pt x="155091" y="116325"/>
                </a:lnTo>
                <a:lnTo>
                  <a:pt x="155091" y="21156"/>
                </a:lnTo>
                <a:lnTo>
                  <a:pt x="155607" y="18635"/>
                </a:lnTo>
                <a:lnTo>
                  <a:pt x="161137" y="8567"/>
                </a:lnTo>
                <a:lnTo>
                  <a:pt x="161137" y="4028"/>
                </a:lnTo>
                <a:lnTo>
                  <a:pt x="153080" y="3023"/>
                </a:lnTo>
                <a:lnTo>
                  <a:pt x="150573" y="3023"/>
                </a:lnTo>
                <a:lnTo>
                  <a:pt x="95678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1" name="object 31"/>
          <p:cNvSpPr/>
          <p:nvPr/>
        </p:nvSpPr>
        <p:spPr>
          <a:xfrm>
            <a:off x="5209230" y="1607362"/>
            <a:ext cx="213769" cy="227952"/>
          </a:xfrm>
          <a:custGeom>
            <a:avLst/>
            <a:gdLst/>
            <a:ahLst/>
            <a:cxnLst/>
            <a:rect l="l" t="t" r="r" b="b"/>
            <a:pathLst>
              <a:path w="401954" h="428625">
                <a:moveTo>
                  <a:pt x="379677" y="123377"/>
                </a:moveTo>
                <a:lnTo>
                  <a:pt x="352568" y="168259"/>
                </a:lnTo>
                <a:lnTo>
                  <a:pt x="306363" y="225759"/>
                </a:lnTo>
                <a:lnTo>
                  <a:pt x="274438" y="255932"/>
                </a:lnTo>
                <a:lnTo>
                  <a:pt x="235745" y="285290"/>
                </a:lnTo>
                <a:lnTo>
                  <a:pt x="189619" y="312509"/>
                </a:lnTo>
                <a:lnTo>
                  <a:pt x="135396" y="336266"/>
                </a:lnTo>
                <a:lnTo>
                  <a:pt x="72411" y="355237"/>
                </a:lnTo>
                <a:lnTo>
                  <a:pt x="0" y="368100"/>
                </a:lnTo>
                <a:lnTo>
                  <a:pt x="27189" y="428029"/>
                </a:lnTo>
                <a:lnTo>
                  <a:pt x="44626" y="422000"/>
                </a:lnTo>
                <a:lnTo>
                  <a:pt x="97641" y="405788"/>
                </a:lnTo>
                <a:lnTo>
                  <a:pt x="114803" y="400324"/>
                </a:lnTo>
                <a:lnTo>
                  <a:pt x="182116" y="371503"/>
                </a:lnTo>
                <a:lnTo>
                  <a:pt x="238252" y="338274"/>
                </a:lnTo>
                <a:lnTo>
                  <a:pt x="284310" y="302317"/>
                </a:lnTo>
                <a:lnTo>
                  <a:pt x="321385" y="265315"/>
                </a:lnTo>
                <a:lnTo>
                  <a:pt x="350577" y="228950"/>
                </a:lnTo>
                <a:lnTo>
                  <a:pt x="372983" y="194905"/>
                </a:lnTo>
                <a:lnTo>
                  <a:pt x="401825" y="140497"/>
                </a:lnTo>
                <a:lnTo>
                  <a:pt x="379677" y="123377"/>
                </a:lnTo>
                <a:close/>
              </a:path>
              <a:path w="401954" h="428625">
                <a:moveTo>
                  <a:pt x="34737" y="0"/>
                </a:moveTo>
                <a:lnTo>
                  <a:pt x="19621" y="24179"/>
                </a:lnTo>
                <a:lnTo>
                  <a:pt x="63539" y="45174"/>
                </a:lnTo>
                <a:lnTo>
                  <a:pt x="99057" y="69430"/>
                </a:lnTo>
                <a:lnTo>
                  <a:pt x="129099" y="97746"/>
                </a:lnTo>
                <a:lnTo>
                  <a:pt x="156592" y="130925"/>
                </a:lnTo>
                <a:lnTo>
                  <a:pt x="200916" y="82083"/>
                </a:lnTo>
                <a:lnTo>
                  <a:pt x="177917" y="65220"/>
                </a:lnTo>
                <a:lnTo>
                  <a:pt x="143123" y="43497"/>
                </a:lnTo>
                <a:lnTo>
                  <a:pt x="95680" y="20547"/>
                </a:lnTo>
                <a:lnTo>
                  <a:pt x="34737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2" name="object 32"/>
          <p:cNvSpPr/>
          <p:nvPr/>
        </p:nvSpPr>
        <p:spPr>
          <a:xfrm>
            <a:off x="5473459" y="1587281"/>
            <a:ext cx="237408" cy="242811"/>
          </a:xfrm>
          <a:custGeom>
            <a:avLst/>
            <a:gdLst/>
            <a:ahLst/>
            <a:cxnLst/>
            <a:rect l="l" t="t" r="r" b="b"/>
            <a:pathLst>
              <a:path w="446404" h="456564">
                <a:moveTo>
                  <a:pt x="358253" y="110781"/>
                </a:moveTo>
                <a:lnTo>
                  <a:pt x="298116" y="110781"/>
                </a:lnTo>
                <a:lnTo>
                  <a:pt x="290686" y="149057"/>
                </a:lnTo>
                <a:lnTo>
                  <a:pt x="276464" y="198713"/>
                </a:lnTo>
                <a:lnTo>
                  <a:pt x="251669" y="254883"/>
                </a:lnTo>
                <a:lnTo>
                  <a:pt x="212520" y="312703"/>
                </a:lnTo>
                <a:lnTo>
                  <a:pt x="166719" y="358215"/>
                </a:lnTo>
                <a:lnTo>
                  <a:pt x="120485" y="389755"/>
                </a:lnTo>
                <a:lnTo>
                  <a:pt x="76403" y="410272"/>
                </a:lnTo>
                <a:lnTo>
                  <a:pt x="37060" y="422715"/>
                </a:lnTo>
                <a:lnTo>
                  <a:pt x="5041" y="430034"/>
                </a:lnTo>
                <a:lnTo>
                  <a:pt x="20653" y="456217"/>
                </a:lnTo>
                <a:lnTo>
                  <a:pt x="58072" y="446813"/>
                </a:lnTo>
                <a:lnTo>
                  <a:pt x="96196" y="435185"/>
                </a:lnTo>
                <a:lnTo>
                  <a:pt x="134400" y="420378"/>
                </a:lnTo>
                <a:lnTo>
                  <a:pt x="172056" y="401439"/>
                </a:lnTo>
                <a:lnTo>
                  <a:pt x="208541" y="377411"/>
                </a:lnTo>
                <a:lnTo>
                  <a:pt x="243228" y="347341"/>
                </a:lnTo>
                <a:lnTo>
                  <a:pt x="275491" y="310273"/>
                </a:lnTo>
                <a:lnTo>
                  <a:pt x="304705" y="265253"/>
                </a:lnTo>
                <a:lnTo>
                  <a:pt x="330244" y="211326"/>
                </a:lnTo>
                <a:lnTo>
                  <a:pt x="351482" y="147536"/>
                </a:lnTo>
                <a:lnTo>
                  <a:pt x="354124" y="137685"/>
                </a:lnTo>
                <a:lnTo>
                  <a:pt x="356340" y="129913"/>
                </a:lnTo>
                <a:lnTo>
                  <a:pt x="358648" y="122895"/>
                </a:lnTo>
                <a:lnTo>
                  <a:pt x="361564" y="115306"/>
                </a:lnTo>
                <a:lnTo>
                  <a:pt x="358253" y="110781"/>
                </a:lnTo>
                <a:close/>
              </a:path>
              <a:path w="446404" h="456564">
                <a:moveTo>
                  <a:pt x="0" y="82573"/>
                </a:moveTo>
                <a:lnTo>
                  <a:pt x="0" y="115809"/>
                </a:lnTo>
                <a:lnTo>
                  <a:pt x="24237" y="114493"/>
                </a:lnTo>
                <a:lnTo>
                  <a:pt x="46584" y="113552"/>
                </a:lnTo>
                <a:lnTo>
                  <a:pt x="66288" y="112987"/>
                </a:lnTo>
                <a:lnTo>
                  <a:pt x="358253" y="110781"/>
                </a:lnTo>
                <a:lnTo>
                  <a:pt x="339457" y="85093"/>
                </a:lnTo>
                <a:lnTo>
                  <a:pt x="81594" y="85093"/>
                </a:lnTo>
                <a:lnTo>
                  <a:pt x="63104" y="84983"/>
                </a:lnTo>
                <a:lnTo>
                  <a:pt x="40606" y="84590"/>
                </a:lnTo>
                <a:lnTo>
                  <a:pt x="18203" y="83818"/>
                </a:lnTo>
                <a:lnTo>
                  <a:pt x="0" y="82573"/>
                </a:lnTo>
                <a:close/>
              </a:path>
              <a:path w="446404" h="456564">
                <a:moveTo>
                  <a:pt x="346441" y="16617"/>
                </a:moveTo>
                <a:lnTo>
                  <a:pt x="325822" y="29709"/>
                </a:lnTo>
                <a:lnTo>
                  <a:pt x="336834" y="44581"/>
                </a:lnTo>
                <a:lnTo>
                  <a:pt x="347144" y="60300"/>
                </a:lnTo>
                <a:lnTo>
                  <a:pt x="356606" y="76586"/>
                </a:lnTo>
                <a:lnTo>
                  <a:pt x="365077" y="93158"/>
                </a:lnTo>
                <a:lnTo>
                  <a:pt x="396302" y="75527"/>
                </a:lnTo>
                <a:lnTo>
                  <a:pt x="385970" y="61437"/>
                </a:lnTo>
                <a:lnTo>
                  <a:pt x="373649" y="45884"/>
                </a:lnTo>
                <a:lnTo>
                  <a:pt x="360190" y="30425"/>
                </a:lnTo>
                <a:lnTo>
                  <a:pt x="346441" y="16617"/>
                </a:lnTo>
                <a:close/>
              </a:path>
              <a:path w="446404" h="456564">
                <a:moveTo>
                  <a:pt x="336882" y="81574"/>
                </a:moveTo>
                <a:lnTo>
                  <a:pt x="322653" y="82733"/>
                </a:lnTo>
                <a:lnTo>
                  <a:pt x="308371" y="83328"/>
                </a:lnTo>
                <a:lnTo>
                  <a:pt x="81594" y="85093"/>
                </a:lnTo>
                <a:lnTo>
                  <a:pt x="339457" y="85093"/>
                </a:lnTo>
                <a:lnTo>
                  <a:pt x="336882" y="81574"/>
                </a:lnTo>
                <a:close/>
              </a:path>
              <a:path w="446404" h="456564">
                <a:moveTo>
                  <a:pt x="392266" y="0"/>
                </a:moveTo>
                <a:lnTo>
                  <a:pt x="372652" y="14097"/>
                </a:lnTo>
                <a:lnTo>
                  <a:pt x="385525" y="28441"/>
                </a:lnTo>
                <a:lnTo>
                  <a:pt x="397130" y="43113"/>
                </a:lnTo>
                <a:lnTo>
                  <a:pt x="407699" y="58635"/>
                </a:lnTo>
                <a:lnTo>
                  <a:pt x="417465" y="75527"/>
                </a:lnTo>
                <a:lnTo>
                  <a:pt x="446155" y="55384"/>
                </a:lnTo>
                <a:lnTo>
                  <a:pt x="434126" y="40356"/>
                </a:lnTo>
                <a:lnTo>
                  <a:pt x="421295" y="26181"/>
                </a:lnTo>
                <a:lnTo>
                  <a:pt x="407422" y="12760"/>
                </a:lnTo>
                <a:lnTo>
                  <a:pt x="392266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3" name="object 33"/>
          <p:cNvSpPr/>
          <p:nvPr/>
        </p:nvSpPr>
        <p:spPr>
          <a:xfrm>
            <a:off x="5776298" y="1609239"/>
            <a:ext cx="152981" cy="229303"/>
          </a:xfrm>
          <a:custGeom>
            <a:avLst/>
            <a:gdLst/>
            <a:ahLst/>
            <a:cxnLst/>
            <a:rect l="l" t="t" r="r" b="b"/>
            <a:pathLst>
              <a:path w="287654" h="431164">
                <a:moveTo>
                  <a:pt x="222568" y="0"/>
                </a:moveTo>
                <a:lnTo>
                  <a:pt x="225639" y="25341"/>
                </a:lnTo>
                <a:lnTo>
                  <a:pt x="227482" y="53561"/>
                </a:lnTo>
                <a:lnTo>
                  <a:pt x="228379" y="82064"/>
                </a:lnTo>
                <a:lnTo>
                  <a:pt x="228615" y="108254"/>
                </a:lnTo>
                <a:lnTo>
                  <a:pt x="228086" y="171186"/>
                </a:lnTo>
                <a:lnTo>
                  <a:pt x="225333" y="226099"/>
                </a:lnTo>
                <a:lnTo>
                  <a:pt x="218601" y="273281"/>
                </a:lnTo>
                <a:lnTo>
                  <a:pt x="206139" y="313022"/>
                </a:lnTo>
                <a:lnTo>
                  <a:pt x="186195" y="345610"/>
                </a:lnTo>
                <a:lnTo>
                  <a:pt x="157015" y="371335"/>
                </a:lnTo>
                <a:lnTo>
                  <a:pt x="116846" y="390484"/>
                </a:lnTo>
                <a:lnTo>
                  <a:pt x="63937" y="403347"/>
                </a:lnTo>
                <a:lnTo>
                  <a:pt x="76526" y="431039"/>
                </a:lnTo>
                <a:lnTo>
                  <a:pt x="131393" y="419183"/>
                </a:lnTo>
                <a:lnTo>
                  <a:pt x="176416" y="403503"/>
                </a:lnTo>
                <a:lnTo>
                  <a:pt x="212376" y="382676"/>
                </a:lnTo>
                <a:lnTo>
                  <a:pt x="240051" y="355382"/>
                </a:lnTo>
                <a:lnTo>
                  <a:pt x="260221" y="320298"/>
                </a:lnTo>
                <a:lnTo>
                  <a:pt x="273663" y="276103"/>
                </a:lnTo>
                <a:lnTo>
                  <a:pt x="281157" y="221474"/>
                </a:lnTo>
                <a:lnTo>
                  <a:pt x="283482" y="155091"/>
                </a:lnTo>
                <a:lnTo>
                  <a:pt x="283111" y="82064"/>
                </a:lnTo>
                <a:lnTo>
                  <a:pt x="283058" y="39672"/>
                </a:lnTo>
                <a:lnTo>
                  <a:pt x="283482" y="19641"/>
                </a:lnTo>
                <a:lnTo>
                  <a:pt x="283999" y="17623"/>
                </a:lnTo>
                <a:lnTo>
                  <a:pt x="287518" y="9056"/>
                </a:lnTo>
                <a:lnTo>
                  <a:pt x="287518" y="4531"/>
                </a:lnTo>
                <a:lnTo>
                  <a:pt x="282477" y="3526"/>
                </a:lnTo>
                <a:lnTo>
                  <a:pt x="279970" y="3526"/>
                </a:lnTo>
                <a:lnTo>
                  <a:pt x="222568" y="0"/>
                </a:lnTo>
                <a:close/>
              </a:path>
              <a:path w="287654" h="431164">
                <a:moveTo>
                  <a:pt x="0" y="2520"/>
                </a:moveTo>
                <a:lnTo>
                  <a:pt x="1209" y="23669"/>
                </a:lnTo>
                <a:lnTo>
                  <a:pt x="1765" y="34102"/>
                </a:lnTo>
                <a:lnTo>
                  <a:pt x="2011" y="40287"/>
                </a:lnTo>
                <a:lnTo>
                  <a:pt x="2005" y="190338"/>
                </a:lnTo>
                <a:lnTo>
                  <a:pt x="1828" y="206193"/>
                </a:lnTo>
                <a:lnTo>
                  <a:pt x="1443" y="230818"/>
                </a:lnTo>
                <a:lnTo>
                  <a:pt x="944" y="256475"/>
                </a:lnTo>
                <a:lnTo>
                  <a:pt x="489" y="271409"/>
                </a:lnTo>
                <a:lnTo>
                  <a:pt x="58896" y="271409"/>
                </a:lnTo>
                <a:lnTo>
                  <a:pt x="57514" y="230311"/>
                </a:lnTo>
                <a:lnTo>
                  <a:pt x="56885" y="190338"/>
                </a:lnTo>
                <a:lnTo>
                  <a:pt x="56810" y="23289"/>
                </a:lnTo>
                <a:lnTo>
                  <a:pt x="56389" y="21149"/>
                </a:lnTo>
                <a:lnTo>
                  <a:pt x="62925" y="11576"/>
                </a:lnTo>
                <a:lnTo>
                  <a:pt x="62925" y="6549"/>
                </a:lnTo>
                <a:lnTo>
                  <a:pt x="56389" y="6046"/>
                </a:lnTo>
                <a:lnTo>
                  <a:pt x="53855" y="6046"/>
                </a:lnTo>
                <a:lnTo>
                  <a:pt x="0" y="252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4" name="object 34"/>
          <p:cNvSpPr/>
          <p:nvPr/>
        </p:nvSpPr>
        <p:spPr>
          <a:xfrm>
            <a:off x="6004353" y="1618075"/>
            <a:ext cx="227277" cy="214444"/>
          </a:xfrm>
          <a:custGeom>
            <a:avLst/>
            <a:gdLst/>
            <a:ahLst/>
            <a:cxnLst/>
            <a:rect l="l" t="t" r="r" b="b"/>
            <a:pathLst>
              <a:path w="427354" h="403225">
                <a:moveTo>
                  <a:pt x="71995" y="0"/>
                </a:moveTo>
                <a:lnTo>
                  <a:pt x="71995" y="33235"/>
                </a:lnTo>
                <a:lnTo>
                  <a:pt x="90972" y="32127"/>
                </a:lnTo>
                <a:lnTo>
                  <a:pt x="112784" y="31158"/>
                </a:lnTo>
                <a:lnTo>
                  <a:pt x="134601" y="30472"/>
                </a:lnTo>
                <a:lnTo>
                  <a:pt x="153589" y="30212"/>
                </a:lnTo>
                <a:lnTo>
                  <a:pt x="356517" y="30212"/>
                </a:lnTo>
                <a:lnTo>
                  <a:pt x="356517" y="2520"/>
                </a:lnTo>
                <a:lnTo>
                  <a:pt x="153589" y="2520"/>
                </a:lnTo>
                <a:lnTo>
                  <a:pt x="122038" y="2016"/>
                </a:lnTo>
                <a:lnTo>
                  <a:pt x="96426" y="1245"/>
                </a:lnTo>
                <a:lnTo>
                  <a:pt x="71995" y="0"/>
                </a:lnTo>
                <a:close/>
              </a:path>
              <a:path w="427354" h="403225">
                <a:moveTo>
                  <a:pt x="356517" y="30212"/>
                </a:moveTo>
                <a:lnTo>
                  <a:pt x="276450" y="30212"/>
                </a:lnTo>
                <a:lnTo>
                  <a:pt x="309314" y="30970"/>
                </a:lnTo>
                <a:lnTo>
                  <a:pt x="334806" y="31914"/>
                </a:lnTo>
                <a:lnTo>
                  <a:pt x="356517" y="33235"/>
                </a:lnTo>
                <a:lnTo>
                  <a:pt x="356517" y="30212"/>
                </a:lnTo>
                <a:close/>
              </a:path>
              <a:path w="427354" h="403225">
                <a:moveTo>
                  <a:pt x="356517" y="0"/>
                </a:moveTo>
                <a:lnTo>
                  <a:pt x="338395" y="820"/>
                </a:lnTo>
                <a:lnTo>
                  <a:pt x="291576" y="2269"/>
                </a:lnTo>
                <a:lnTo>
                  <a:pt x="275445" y="2520"/>
                </a:lnTo>
                <a:lnTo>
                  <a:pt x="356517" y="2520"/>
                </a:lnTo>
                <a:lnTo>
                  <a:pt x="356517" y="0"/>
                </a:lnTo>
                <a:close/>
              </a:path>
              <a:path w="427354" h="403225">
                <a:moveTo>
                  <a:pt x="245722" y="153080"/>
                </a:moveTo>
                <a:lnTo>
                  <a:pt x="186825" y="153080"/>
                </a:lnTo>
                <a:lnTo>
                  <a:pt x="185622" y="227168"/>
                </a:lnTo>
                <a:lnTo>
                  <a:pt x="173532" y="282221"/>
                </a:lnTo>
                <a:lnTo>
                  <a:pt x="153357" y="321216"/>
                </a:lnTo>
                <a:lnTo>
                  <a:pt x="99958" y="362941"/>
                </a:lnTo>
                <a:lnTo>
                  <a:pt x="47835" y="376165"/>
                </a:lnTo>
                <a:lnTo>
                  <a:pt x="58407" y="402844"/>
                </a:lnTo>
                <a:lnTo>
                  <a:pt x="129770" y="383723"/>
                </a:lnTo>
                <a:lnTo>
                  <a:pt x="167392" y="363948"/>
                </a:lnTo>
                <a:lnTo>
                  <a:pt x="201533" y="332979"/>
                </a:lnTo>
                <a:lnTo>
                  <a:pt x="228615" y="287531"/>
                </a:lnTo>
                <a:lnTo>
                  <a:pt x="240192" y="240323"/>
                </a:lnTo>
                <a:lnTo>
                  <a:pt x="244328" y="201705"/>
                </a:lnTo>
                <a:lnTo>
                  <a:pt x="245722" y="153080"/>
                </a:lnTo>
                <a:close/>
              </a:path>
              <a:path w="427354" h="403225">
                <a:moveTo>
                  <a:pt x="0" y="122867"/>
                </a:moveTo>
                <a:lnTo>
                  <a:pt x="0" y="156103"/>
                </a:lnTo>
                <a:lnTo>
                  <a:pt x="19858" y="154992"/>
                </a:lnTo>
                <a:lnTo>
                  <a:pt x="65627" y="153339"/>
                </a:lnTo>
                <a:lnTo>
                  <a:pt x="79543" y="153080"/>
                </a:lnTo>
                <a:lnTo>
                  <a:pt x="427024" y="153080"/>
                </a:lnTo>
                <a:lnTo>
                  <a:pt x="427024" y="125891"/>
                </a:lnTo>
                <a:lnTo>
                  <a:pt x="79053" y="125891"/>
                </a:lnTo>
                <a:lnTo>
                  <a:pt x="60472" y="125630"/>
                </a:lnTo>
                <a:lnTo>
                  <a:pt x="39526" y="124945"/>
                </a:lnTo>
                <a:lnTo>
                  <a:pt x="18581" y="123976"/>
                </a:lnTo>
                <a:lnTo>
                  <a:pt x="0" y="122867"/>
                </a:lnTo>
                <a:close/>
              </a:path>
              <a:path w="427354" h="403225">
                <a:moveTo>
                  <a:pt x="427024" y="153080"/>
                </a:moveTo>
                <a:lnTo>
                  <a:pt x="348452" y="153080"/>
                </a:lnTo>
                <a:lnTo>
                  <a:pt x="359313" y="153339"/>
                </a:lnTo>
                <a:lnTo>
                  <a:pt x="405959" y="154992"/>
                </a:lnTo>
                <a:lnTo>
                  <a:pt x="427024" y="156103"/>
                </a:lnTo>
                <a:lnTo>
                  <a:pt x="427024" y="153080"/>
                </a:lnTo>
                <a:close/>
              </a:path>
              <a:path w="427354" h="403225">
                <a:moveTo>
                  <a:pt x="427024" y="122867"/>
                </a:moveTo>
                <a:lnTo>
                  <a:pt x="387481" y="124945"/>
                </a:lnTo>
                <a:lnTo>
                  <a:pt x="367674" y="125630"/>
                </a:lnTo>
                <a:lnTo>
                  <a:pt x="347963" y="125891"/>
                </a:lnTo>
                <a:lnTo>
                  <a:pt x="427024" y="125891"/>
                </a:lnTo>
                <a:lnTo>
                  <a:pt x="427024" y="122867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5" name="object 35"/>
          <p:cNvSpPr/>
          <p:nvPr/>
        </p:nvSpPr>
        <p:spPr>
          <a:xfrm>
            <a:off x="6264109" y="1633607"/>
            <a:ext cx="227952" cy="176959"/>
          </a:xfrm>
          <a:custGeom>
            <a:avLst/>
            <a:gdLst/>
            <a:ahLst/>
            <a:cxnLst/>
            <a:rect l="l" t="t" r="r" b="b"/>
            <a:pathLst>
              <a:path w="428625" h="332739">
                <a:moveTo>
                  <a:pt x="43317" y="0"/>
                </a:moveTo>
                <a:lnTo>
                  <a:pt x="43317" y="37264"/>
                </a:lnTo>
                <a:lnTo>
                  <a:pt x="61424" y="36155"/>
                </a:lnTo>
                <a:lnTo>
                  <a:pt x="83219" y="35187"/>
                </a:lnTo>
                <a:lnTo>
                  <a:pt x="105209" y="34501"/>
                </a:lnTo>
                <a:lnTo>
                  <a:pt x="123900" y="34241"/>
                </a:lnTo>
                <a:lnTo>
                  <a:pt x="388258" y="34241"/>
                </a:lnTo>
                <a:lnTo>
                  <a:pt x="388258" y="3023"/>
                </a:lnTo>
                <a:lnTo>
                  <a:pt x="123900" y="3023"/>
                </a:lnTo>
                <a:lnTo>
                  <a:pt x="105712" y="2762"/>
                </a:lnTo>
                <a:lnTo>
                  <a:pt x="83415" y="2077"/>
                </a:lnTo>
                <a:lnTo>
                  <a:pt x="61215" y="1108"/>
                </a:lnTo>
                <a:lnTo>
                  <a:pt x="43317" y="0"/>
                </a:lnTo>
                <a:close/>
              </a:path>
              <a:path w="428625" h="332739">
                <a:moveTo>
                  <a:pt x="388258" y="34241"/>
                </a:moveTo>
                <a:lnTo>
                  <a:pt x="308191" y="34241"/>
                </a:lnTo>
                <a:lnTo>
                  <a:pt x="323386" y="34501"/>
                </a:lnTo>
                <a:lnTo>
                  <a:pt x="346327" y="35187"/>
                </a:lnTo>
                <a:lnTo>
                  <a:pt x="370217" y="36155"/>
                </a:lnTo>
                <a:lnTo>
                  <a:pt x="388258" y="37264"/>
                </a:lnTo>
                <a:lnTo>
                  <a:pt x="388258" y="34241"/>
                </a:lnTo>
                <a:close/>
              </a:path>
              <a:path w="428625" h="332739">
                <a:moveTo>
                  <a:pt x="388258" y="0"/>
                </a:moveTo>
                <a:lnTo>
                  <a:pt x="370143" y="1108"/>
                </a:lnTo>
                <a:lnTo>
                  <a:pt x="347966" y="2077"/>
                </a:lnTo>
                <a:lnTo>
                  <a:pt x="325790" y="2762"/>
                </a:lnTo>
                <a:lnTo>
                  <a:pt x="307675" y="3023"/>
                </a:lnTo>
                <a:lnTo>
                  <a:pt x="388258" y="3023"/>
                </a:lnTo>
                <a:lnTo>
                  <a:pt x="388258" y="0"/>
                </a:lnTo>
                <a:close/>
              </a:path>
              <a:path w="428625" h="332739">
                <a:moveTo>
                  <a:pt x="0" y="296098"/>
                </a:moveTo>
                <a:lnTo>
                  <a:pt x="0" y="332357"/>
                </a:lnTo>
                <a:lnTo>
                  <a:pt x="24588" y="331112"/>
                </a:lnTo>
                <a:lnTo>
                  <a:pt x="48659" y="330340"/>
                </a:lnTo>
                <a:lnTo>
                  <a:pt x="78048" y="329837"/>
                </a:lnTo>
                <a:lnTo>
                  <a:pt x="428029" y="329837"/>
                </a:lnTo>
                <a:lnTo>
                  <a:pt x="428029" y="298612"/>
                </a:lnTo>
                <a:lnTo>
                  <a:pt x="78571" y="298612"/>
                </a:lnTo>
                <a:lnTo>
                  <a:pt x="45527" y="297921"/>
                </a:lnTo>
                <a:lnTo>
                  <a:pt x="20514" y="297125"/>
                </a:lnTo>
                <a:lnTo>
                  <a:pt x="0" y="296098"/>
                </a:lnTo>
                <a:close/>
              </a:path>
              <a:path w="428625" h="332739">
                <a:moveTo>
                  <a:pt x="428029" y="329837"/>
                </a:moveTo>
                <a:lnTo>
                  <a:pt x="347970" y="329837"/>
                </a:lnTo>
                <a:lnTo>
                  <a:pt x="361049" y="329947"/>
                </a:lnTo>
                <a:lnTo>
                  <a:pt x="380451" y="330340"/>
                </a:lnTo>
                <a:lnTo>
                  <a:pt x="403626" y="331112"/>
                </a:lnTo>
                <a:lnTo>
                  <a:pt x="428029" y="332357"/>
                </a:lnTo>
                <a:lnTo>
                  <a:pt x="428029" y="329837"/>
                </a:lnTo>
                <a:close/>
              </a:path>
              <a:path w="428625" h="332739">
                <a:moveTo>
                  <a:pt x="428029" y="295589"/>
                </a:moveTo>
                <a:lnTo>
                  <a:pt x="409577" y="297127"/>
                </a:lnTo>
                <a:lnTo>
                  <a:pt x="388563" y="298046"/>
                </a:lnTo>
                <a:lnTo>
                  <a:pt x="367202" y="298494"/>
                </a:lnTo>
                <a:lnTo>
                  <a:pt x="347970" y="298612"/>
                </a:lnTo>
                <a:lnTo>
                  <a:pt x="428029" y="298612"/>
                </a:lnTo>
                <a:lnTo>
                  <a:pt x="428029" y="295589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6" name="object 36"/>
          <p:cNvSpPr/>
          <p:nvPr/>
        </p:nvSpPr>
        <p:spPr>
          <a:xfrm>
            <a:off x="6551807" y="1625573"/>
            <a:ext cx="218158" cy="198909"/>
          </a:xfrm>
          <a:custGeom>
            <a:avLst/>
            <a:gdLst/>
            <a:ahLst/>
            <a:cxnLst/>
            <a:rect l="l" t="t" r="r" b="b"/>
            <a:pathLst>
              <a:path w="410209" h="374014">
                <a:moveTo>
                  <a:pt x="158604" y="89638"/>
                </a:moveTo>
                <a:lnTo>
                  <a:pt x="158604" y="156606"/>
                </a:lnTo>
                <a:lnTo>
                  <a:pt x="156826" y="189772"/>
                </a:lnTo>
                <a:lnTo>
                  <a:pt x="139492" y="254966"/>
                </a:lnTo>
                <a:lnTo>
                  <a:pt x="93000" y="314657"/>
                </a:lnTo>
                <a:lnTo>
                  <a:pt x="34534" y="342232"/>
                </a:lnTo>
                <a:lnTo>
                  <a:pt x="11060" y="346958"/>
                </a:lnTo>
                <a:lnTo>
                  <a:pt x="19124" y="373637"/>
                </a:lnTo>
                <a:lnTo>
                  <a:pt x="58732" y="363977"/>
                </a:lnTo>
                <a:lnTo>
                  <a:pt x="95797" y="350829"/>
                </a:lnTo>
                <a:lnTo>
                  <a:pt x="158924" y="309373"/>
                </a:lnTo>
                <a:lnTo>
                  <a:pt x="183297" y="278717"/>
                </a:lnTo>
                <a:lnTo>
                  <a:pt x="201751" y="239876"/>
                </a:lnTo>
                <a:lnTo>
                  <a:pt x="213442" y="191676"/>
                </a:lnTo>
                <a:lnTo>
                  <a:pt x="217527" y="132943"/>
                </a:lnTo>
                <a:lnTo>
                  <a:pt x="217527" y="109266"/>
                </a:lnTo>
                <a:lnTo>
                  <a:pt x="222052" y="98192"/>
                </a:lnTo>
                <a:lnTo>
                  <a:pt x="222052" y="94163"/>
                </a:lnTo>
                <a:lnTo>
                  <a:pt x="216032" y="92145"/>
                </a:lnTo>
                <a:lnTo>
                  <a:pt x="213009" y="92145"/>
                </a:lnTo>
                <a:lnTo>
                  <a:pt x="158604" y="89638"/>
                </a:lnTo>
                <a:close/>
              </a:path>
              <a:path w="410209" h="374014">
                <a:moveTo>
                  <a:pt x="408507" y="33235"/>
                </a:moveTo>
                <a:lnTo>
                  <a:pt x="333852" y="33235"/>
                </a:lnTo>
                <a:lnTo>
                  <a:pt x="336359" y="33738"/>
                </a:lnTo>
                <a:lnTo>
                  <a:pt x="336359" y="35756"/>
                </a:lnTo>
                <a:lnTo>
                  <a:pt x="331335" y="50949"/>
                </a:lnTo>
                <a:lnTo>
                  <a:pt x="315408" y="84789"/>
                </a:lnTo>
                <a:lnTo>
                  <a:pt x="287299" y="128731"/>
                </a:lnTo>
                <a:lnTo>
                  <a:pt x="245728" y="174229"/>
                </a:lnTo>
                <a:lnTo>
                  <a:pt x="265879" y="193870"/>
                </a:lnTo>
                <a:lnTo>
                  <a:pt x="306165" y="161252"/>
                </a:lnTo>
                <a:lnTo>
                  <a:pt x="340407" y="126648"/>
                </a:lnTo>
                <a:lnTo>
                  <a:pt x="370111" y="89777"/>
                </a:lnTo>
                <a:lnTo>
                  <a:pt x="396784" y="50356"/>
                </a:lnTo>
                <a:lnTo>
                  <a:pt x="401329" y="42794"/>
                </a:lnTo>
                <a:lnTo>
                  <a:pt x="404849" y="37264"/>
                </a:lnTo>
                <a:lnTo>
                  <a:pt x="408507" y="33235"/>
                </a:lnTo>
                <a:close/>
              </a:path>
              <a:path w="410209" h="374014">
                <a:moveTo>
                  <a:pt x="0" y="5041"/>
                </a:moveTo>
                <a:lnTo>
                  <a:pt x="0" y="39282"/>
                </a:lnTo>
                <a:lnTo>
                  <a:pt x="18429" y="37801"/>
                </a:lnTo>
                <a:lnTo>
                  <a:pt x="40971" y="36511"/>
                </a:lnTo>
                <a:lnTo>
                  <a:pt x="63800" y="35599"/>
                </a:lnTo>
                <a:lnTo>
                  <a:pt x="408507" y="33235"/>
                </a:lnTo>
                <a:lnTo>
                  <a:pt x="409883" y="31720"/>
                </a:lnTo>
                <a:lnTo>
                  <a:pt x="390399" y="8567"/>
                </a:lnTo>
                <a:lnTo>
                  <a:pt x="83089" y="8567"/>
                </a:lnTo>
                <a:lnTo>
                  <a:pt x="64297" y="8299"/>
                </a:lnTo>
                <a:lnTo>
                  <a:pt x="41542" y="7560"/>
                </a:lnTo>
                <a:lnTo>
                  <a:pt x="18788" y="6443"/>
                </a:lnTo>
                <a:lnTo>
                  <a:pt x="0" y="5041"/>
                </a:lnTo>
                <a:close/>
              </a:path>
              <a:path w="410209" h="374014">
                <a:moveTo>
                  <a:pt x="383190" y="0"/>
                </a:moveTo>
                <a:lnTo>
                  <a:pt x="326761" y="6092"/>
                </a:lnTo>
                <a:lnTo>
                  <a:pt x="83089" y="8567"/>
                </a:lnTo>
                <a:lnTo>
                  <a:pt x="390399" y="8567"/>
                </a:lnTo>
                <a:lnTo>
                  <a:pt x="383190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7" name="object 37"/>
          <p:cNvSpPr/>
          <p:nvPr/>
        </p:nvSpPr>
        <p:spPr>
          <a:xfrm>
            <a:off x="6825604" y="1594241"/>
            <a:ext cx="241123" cy="242474"/>
          </a:xfrm>
          <a:custGeom>
            <a:avLst/>
            <a:gdLst/>
            <a:ahLst/>
            <a:cxnLst/>
            <a:rect l="l" t="t" r="r" b="b"/>
            <a:pathLst>
              <a:path w="453390" h="455929">
                <a:moveTo>
                  <a:pt x="347943" y="27189"/>
                </a:moveTo>
                <a:lnTo>
                  <a:pt x="329334" y="43807"/>
                </a:lnTo>
                <a:lnTo>
                  <a:pt x="344604" y="57578"/>
                </a:lnTo>
                <a:lnTo>
                  <a:pt x="358277" y="72008"/>
                </a:lnTo>
                <a:lnTo>
                  <a:pt x="370820" y="87569"/>
                </a:lnTo>
                <a:lnTo>
                  <a:pt x="382700" y="104734"/>
                </a:lnTo>
                <a:lnTo>
                  <a:pt x="409890" y="80568"/>
                </a:lnTo>
                <a:lnTo>
                  <a:pt x="395539" y="65571"/>
                </a:lnTo>
                <a:lnTo>
                  <a:pt x="380430" y="51611"/>
                </a:lnTo>
                <a:lnTo>
                  <a:pt x="364564" y="38785"/>
                </a:lnTo>
                <a:lnTo>
                  <a:pt x="347943" y="27189"/>
                </a:lnTo>
                <a:close/>
              </a:path>
              <a:path w="453390" h="455929">
                <a:moveTo>
                  <a:pt x="394773" y="0"/>
                </a:moveTo>
                <a:lnTo>
                  <a:pt x="376165" y="17120"/>
                </a:lnTo>
                <a:lnTo>
                  <a:pt x="389390" y="29019"/>
                </a:lnTo>
                <a:lnTo>
                  <a:pt x="402714" y="42427"/>
                </a:lnTo>
                <a:lnTo>
                  <a:pt x="415097" y="56776"/>
                </a:lnTo>
                <a:lnTo>
                  <a:pt x="425502" y="71499"/>
                </a:lnTo>
                <a:lnTo>
                  <a:pt x="453207" y="47333"/>
                </a:lnTo>
                <a:lnTo>
                  <a:pt x="436075" y="30730"/>
                </a:lnTo>
                <a:lnTo>
                  <a:pt x="419649" y="17243"/>
                </a:lnTo>
                <a:lnTo>
                  <a:pt x="405394" y="6968"/>
                </a:lnTo>
                <a:lnTo>
                  <a:pt x="394773" y="0"/>
                </a:lnTo>
                <a:close/>
              </a:path>
              <a:path w="453390" h="455929">
                <a:moveTo>
                  <a:pt x="179257" y="328315"/>
                </a:moveTo>
                <a:lnTo>
                  <a:pt x="170803" y="341022"/>
                </a:lnTo>
                <a:lnTo>
                  <a:pt x="164473" y="354815"/>
                </a:lnTo>
                <a:lnTo>
                  <a:pt x="160502" y="369458"/>
                </a:lnTo>
                <a:lnTo>
                  <a:pt x="159126" y="384718"/>
                </a:lnTo>
                <a:lnTo>
                  <a:pt x="168419" y="419364"/>
                </a:lnTo>
                <a:lnTo>
                  <a:pt x="193348" y="440379"/>
                </a:lnTo>
                <a:lnTo>
                  <a:pt x="229491" y="451171"/>
                </a:lnTo>
                <a:lnTo>
                  <a:pt x="272426" y="455147"/>
                </a:lnTo>
                <a:lnTo>
                  <a:pt x="317730" y="455715"/>
                </a:lnTo>
                <a:lnTo>
                  <a:pt x="350348" y="455464"/>
                </a:lnTo>
                <a:lnTo>
                  <a:pt x="378644" y="454869"/>
                </a:lnTo>
                <a:lnTo>
                  <a:pt x="409400" y="453710"/>
                </a:lnTo>
                <a:lnTo>
                  <a:pt x="407601" y="417954"/>
                </a:lnTo>
                <a:lnTo>
                  <a:pt x="272428" y="417954"/>
                </a:lnTo>
                <a:lnTo>
                  <a:pt x="250696" y="417324"/>
                </a:lnTo>
                <a:lnTo>
                  <a:pt x="225466" y="412918"/>
                </a:lnTo>
                <a:lnTo>
                  <a:pt x="204579" y="400958"/>
                </a:lnTo>
                <a:lnTo>
                  <a:pt x="195875" y="377666"/>
                </a:lnTo>
                <a:lnTo>
                  <a:pt x="196064" y="372618"/>
                </a:lnTo>
                <a:lnTo>
                  <a:pt x="197386" y="364075"/>
                </a:lnTo>
                <a:lnTo>
                  <a:pt x="200977" y="352887"/>
                </a:lnTo>
                <a:lnTo>
                  <a:pt x="207968" y="339905"/>
                </a:lnTo>
                <a:lnTo>
                  <a:pt x="179257" y="328315"/>
                </a:lnTo>
                <a:close/>
              </a:path>
              <a:path w="453390" h="455929">
                <a:moveTo>
                  <a:pt x="156271" y="139988"/>
                </a:moveTo>
                <a:lnTo>
                  <a:pt x="100203" y="139988"/>
                </a:lnTo>
                <a:lnTo>
                  <a:pt x="67822" y="239862"/>
                </a:lnTo>
                <a:lnTo>
                  <a:pt x="44703" y="310805"/>
                </a:lnTo>
                <a:lnTo>
                  <a:pt x="28638" y="359412"/>
                </a:lnTo>
                <a:lnTo>
                  <a:pt x="17734" y="391317"/>
                </a:lnTo>
                <a:lnTo>
                  <a:pt x="10019" y="412396"/>
                </a:lnTo>
                <a:lnTo>
                  <a:pt x="3519" y="428525"/>
                </a:lnTo>
                <a:lnTo>
                  <a:pt x="59908" y="445646"/>
                </a:lnTo>
                <a:lnTo>
                  <a:pt x="75221" y="394077"/>
                </a:lnTo>
                <a:lnTo>
                  <a:pt x="90927" y="342590"/>
                </a:lnTo>
                <a:lnTo>
                  <a:pt x="106998" y="291185"/>
                </a:lnTo>
                <a:lnTo>
                  <a:pt x="123482" y="239623"/>
                </a:lnTo>
                <a:lnTo>
                  <a:pt x="140117" y="188623"/>
                </a:lnTo>
                <a:lnTo>
                  <a:pt x="156271" y="139988"/>
                </a:lnTo>
                <a:close/>
              </a:path>
              <a:path w="453390" h="455929">
                <a:moveTo>
                  <a:pt x="406866" y="403354"/>
                </a:moveTo>
                <a:lnTo>
                  <a:pt x="367446" y="411582"/>
                </a:lnTo>
                <a:lnTo>
                  <a:pt x="330955" y="415940"/>
                </a:lnTo>
                <a:lnTo>
                  <a:pt x="298809" y="417655"/>
                </a:lnTo>
                <a:lnTo>
                  <a:pt x="272428" y="417954"/>
                </a:lnTo>
                <a:lnTo>
                  <a:pt x="407601" y="417954"/>
                </a:lnTo>
                <a:lnTo>
                  <a:pt x="406866" y="403354"/>
                </a:lnTo>
                <a:close/>
              </a:path>
              <a:path w="453390" h="455929">
                <a:moveTo>
                  <a:pt x="239193" y="162652"/>
                </a:moveTo>
                <a:lnTo>
                  <a:pt x="234641" y="190847"/>
                </a:lnTo>
                <a:lnTo>
                  <a:pt x="290256" y="194906"/>
                </a:lnTo>
                <a:lnTo>
                  <a:pt x="337754" y="203689"/>
                </a:lnTo>
                <a:lnTo>
                  <a:pt x="378263" y="215493"/>
                </a:lnTo>
                <a:lnTo>
                  <a:pt x="412913" y="228621"/>
                </a:lnTo>
                <a:lnTo>
                  <a:pt x="422479" y="177253"/>
                </a:lnTo>
                <a:lnTo>
                  <a:pt x="380740" y="170718"/>
                </a:lnTo>
                <a:lnTo>
                  <a:pt x="340466" y="166549"/>
                </a:lnTo>
                <a:lnTo>
                  <a:pt x="295377" y="164082"/>
                </a:lnTo>
                <a:lnTo>
                  <a:pt x="239193" y="162652"/>
                </a:lnTo>
                <a:close/>
              </a:path>
              <a:path w="453390" h="455929">
                <a:moveTo>
                  <a:pt x="0" y="113804"/>
                </a:moveTo>
                <a:lnTo>
                  <a:pt x="0" y="148052"/>
                </a:lnTo>
                <a:lnTo>
                  <a:pt x="29466" y="144807"/>
                </a:lnTo>
                <a:lnTo>
                  <a:pt x="57467" y="142507"/>
                </a:lnTo>
                <a:lnTo>
                  <a:pt x="81784" y="140963"/>
                </a:lnTo>
                <a:lnTo>
                  <a:pt x="100203" y="139988"/>
                </a:lnTo>
                <a:lnTo>
                  <a:pt x="156271" y="139988"/>
                </a:lnTo>
                <a:lnTo>
                  <a:pt x="157109" y="137467"/>
                </a:lnTo>
                <a:lnTo>
                  <a:pt x="189677" y="135932"/>
                </a:lnTo>
                <a:lnTo>
                  <a:pt x="215640" y="135011"/>
                </a:lnTo>
                <a:lnTo>
                  <a:pt x="238396" y="134562"/>
                </a:lnTo>
                <a:lnTo>
                  <a:pt x="261341" y="134444"/>
                </a:lnTo>
                <a:lnTo>
                  <a:pt x="261341" y="114816"/>
                </a:lnTo>
                <a:lnTo>
                  <a:pt x="50865" y="114816"/>
                </a:lnTo>
                <a:lnTo>
                  <a:pt x="34199" y="114729"/>
                </a:lnTo>
                <a:lnTo>
                  <a:pt x="21081" y="114499"/>
                </a:lnTo>
                <a:lnTo>
                  <a:pt x="0" y="113804"/>
                </a:lnTo>
                <a:close/>
              </a:path>
              <a:path w="453390" h="455929">
                <a:moveTo>
                  <a:pt x="139485" y="14600"/>
                </a:moveTo>
                <a:lnTo>
                  <a:pt x="126327" y="57470"/>
                </a:lnTo>
                <a:lnTo>
                  <a:pt x="108267" y="114307"/>
                </a:lnTo>
                <a:lnTo>
                  <a:pt x="50865" y="114816"/>
                </a:lnTo>
                <a:lnTo>
                  <a:pt x="261341" y="114816"/>
                </a:lnTo>
                <a:lnTo>
                  <a:pt x="261341" y="111284"/>
                </a:lnTo>
                <a:lnTo>
                  <a:pt x="165173" y="111284"/>
                </a:lnTo>
                <a:lnTo>
                  <a:pt x="170081" y="96826"/>
                </a:lnTo>
                <a:lnTo>
                  <a:pt x="177253" y="76417"/>
                </a:lnTo>
                <a:lnTo>
                  <a:pt x="184427" y="57329"/>
                </a:lnTo>
                <a:lnTo>
                  <a:pt x="189339" y="46830"/>
                </a:lnTo>
                <a:lnTo>
                  <a:pt x="190834" y="45315"/>
                </a:lnTo>
                <a:lnTo>
                  <a:pt x="195875" y="39268"/>
                </a:lnTo>
                <a:lnTo>
                  <a:pt x="195875" y="34750"/>
                </a:lnTo>
                <a:lnTo>
                  <a:pt x="193368" y="32733"/>
                </a:lnTo>
                <a:lnTo>
                  <a:pt x="185303" y="30212"/>
                </a:lnTo>
                <a:lnTo>
                  <a:pt x="139485" y="14600"/>
                </a:lnTo>
                <a:close/>
              </a:path>
              <a:path w="453390" h="455929">
                <a:moveTo>
                  <a:pt x="261341" y="101711"/>
                </a:moveTo>
                <a:lnTo>
                  <a:pt x="240580" y="104481"/>
                </a:lnTo>
                <a:lnTo>
                  <a:pt x="219112" y="106875"/>
                </a:lnTo>
                <a:lnTo>
                  <a:pt x="194715" y="109079"/>
                </a:lnTo>
                <a:lnTo>
                  <a:pt x="165173" y="111284"/>
                </a:lnTo>
                <a:lnTo>
                  <a:pt x="261341" y="111284"/>
                </a:lnTo>
                <a:lnTo>
                  <a:pt x="261341" y="101711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8" name="object 38"/>
          <p:cNvSpPr/>
          <p:nvPr/>
        </p:nvSpPr>
        <p:spPr>
          <a:xfrm>
            <a:off x="7116582" y="1605223"/>
            <a:ext cx="217483" cy="234031"/>
          </a:xfrm>
          <a:custGeom>
            <a:avLst/>
            <a:gdLst/>
            <a:ahLst/>
            <a:cxnLst/>
            <a:rect l="l" t="t" r="r" b="b"/>
            <a:pathLst>
              <a:path w="408940" h="440054">
                <a:moveTo>
                  <a:pt x="327004" y="130912"/>
                </a:moveTo>
                <a:lnTo>
                  <a:pt x="273434" y="130912"/>
                </a:lnTo>
                <a:lnTo>
                  <a:pt x="274048" y="154814"/>
                </a:lnTo>
                <a:lnTo>
                  <a:pt x="274894" y="185746"/>
                </a:lnTo>
                <a:lnTo>
                  <a:pt x="275644" y="221489"/>
                </a:lnTo>
                <a:lnTo>
                  <a:pt x="275812" y="241386"/>
                </a:lnTo>
                <a:lnTo>
                  <a:pt x="275866" y="262849"/>
                </a:lnTo>
                <a:lnTo>
                  <a:pt x="274803" y="294405"/>
                </a:lnTo>
                <a:lnTo>
                  <a:pt x="267619" y="330867"/>
                </a:lnTo>
                <a:lnTo>
                  <a:pt x="248881" y="365298"/>
                </a:lnTo>
                <a:lnTo>
                  <a:pt x="213053" y="393784"/>
                </a:lnTo>
                <a:lnTo>
                  <a:pt x="154602" y="412410"/>
                </a:lnTo>
                <a:lnTo>
                  <a:pt x="163155" y="439599"/>
                </a:lnTo>
                <a:lnTo>
                  <a:pt x="228114" y="422137"/>
                </a:lnTo>
                <a:lnTo>
                  <a:pt x="274046" y="398252"/>
                </a:lnTo>
                <a:lnTo>
                  <a:pt x="304170" y="369163"/>
                </a:lnTo>
                <a:lnTo>
                  <a:pt x="329863" y="300244"/>
                </a:lnTo>
                <a:lnTo>
                  <a:pt x="331868" y="262849"/>
                </a:lnTo>
                <a:lnTo>
                  <a:pt x="331150" y="241386"/>
                </a:lnTo>
                <a:lnTo>
                  <a:pt x="329534" y="197263"/>
                </a:lnTo>
                <a:lnTo>
                  <a:pt x="327824" y="151820"/>
                </a:lnTo>
                <a:lnTo>
                  <a:pt x="327004" y="130912"/>
                </a:lnTo>
                <a:close/>
              </a:path>
              <a:path w="408940" h="440054">
                <a:moveTo>
                  <a:pt x="119871" y="103729"/>
                </a:moveTo>
                <a:lnTo>
                  <a:pt x="119871" y="134947"/>
                </a:lnTo>
                <a:lnTo>
                  <a:pt x="170785" y="134254"/>
                </a:lnTo>
                <a:lnTo>
                  <a:pt x="219634" y="133032"/>
                </a:lnTo>
                <a:lnTo>
                  <a:pt x="273434" y="130912"/>
                </a:lnTo>
                <a:lnTo>
                  <a:pt x="327004" y="130912"/>
                </a:lnTo>
                <a:lnTo>
                  <a:pt x="326827" y="126393"/>
                </a:lnTo>
                <a:lnTo>
                  <a:pt x="343473" y="124809"/>
                </a:lnTo>
                <a:lnTo>
                  <a:pt x="364468" y="122423"/>
                </a:lnTo>
                <a:lnTo>
                  <a:pt x="387163" y="119376"/>
                </a:lnTo>
                <a:lnTo>
                  <a:pt x="408911" y="115809"/>
                </a:lnTo>
                <a:lnTo>
                  <a:pt x="408911" y="107255"/>
                </a:lnTo>
                <a:lnTo>
                  <a:pt x="204971" y="107255"/>
                </a:lnTo>
                <a:lnTo>
                  <a:pt x="193155" y="107129"/>
                </a:lnTo>
                <a:lnTo>
                  <a:pt x="172046" y="106626"/>
                </a:lnTo>
                <a:lnTo>
                  <a:pt x="146084" y="105552"/>
                </a:lnTo>
                <a:lnTo>
                  <a:pt x="119871" y="103729"/>
                </a:lnTo>
                <a:close/>
              </a:path>
              <a:path w="408940" h="440054">
                <a:moveTo>
                  <a:pt x="264880" y="0"/>
                </a:moveTo>
                <a:lnTo>
                  <a:pt x="267777" y="24085"/>
                </a:lnTo>
                <a:lnTo>
                  <a:pt x="269863" y="49159"/>
                </a:lnTo>
                <a:lnTo>
                  <a:pt x="271473" y="75838"/>
                </a:lnTo>
                <a:lnTo>
                  <a:pt x="272945" y="104734"/>
                </a:lnTo>
                <a:lnTo>
                  <a:pt x="258156" y="105555"/>
                </a:lnTo>
                <a:lnTo>
                  <a:pt x="241218" y="106372"/>
                </a:lnTo>
                <a:lnTo>
                  <a:pt x="223091" y="107003"/>
                </a:lnTo>
                <a:lnTo>
                  <a:pt x="204971" y="107255"/>
                </a:lnTo>
                <a:lnTo>
                  <a:pt x="408911" y="107255"/>
                </a:lnTo>
                <a:lnTo>
                  <a:pt x="408911" y="100196"/>
                </a:lnTo>
                <a:lnTo>
                  <a:pt x="325822" y="100196"/>
                </a:lnTo>
                <a:lnTo>
                  <a:pt x="325154" y="83082"/>
                </a:lnTo>
                <a:lnTo>
                  <a:pt x="324684" y="65962"/>
                </a:lnTo>
                <a:lnTo>
                  <a:pt x="324405" y="49159"/>
                </a:lnTo>
                <a:lnTo>
                  <a:pt x="324300" y="19627"/>
                </a:lnTo>
                <a:lnTo>
                  <a:pt x="327323" y="14600"/>
                </a:lnTo>
                <a:lnTo>
                  <a:pt x="327839" y="13091"/>
                </a:lnTo>
                <a:lnTo>
                  <a:pt x="328845" y="11074"/>
                </a:lnTo>
                <a:lnTo>
                  <a:pt x="328845" y="5530"/>
                </a:lnTo>
                <a:lnTo>
                  <a:pt x="264880" y="0"/>
                </a:lnTo>
                <a:close/>
              </a:path>
              <a:path w="408940" h="440054">
                <a:moveTo>
                  <a:pt x="408911" y="83082"/>
                </a:moveTo>
                <a:lnTo>
                  <a:pt x="388842" y="88662"/>
                </a:lnTo>
                <a:lnTo>
                  <a:pt x="367736" y="93344"/>
                </a:lnTo>
                <a:lnTo>
                  <a:pt x="346445" y="97173"/>
                </a:lnTo>
                <a:lnTo>
                  <a:pt x="325822" y="100196"/>
                </a:lnTo>
                <a:lnTo>
                  <a:pt x="408911" y="100196"/>
                </a:lnTo>
                <a:lnTo>
                  <a:pt x="408911" y="83082"/>
                </a:lnTo>
                <a:close/>
              </a:path>
              <a:path w="408940" h="440054">
                <a:moveTo>
                  <a:pt x="19151" y="18622"/>
                </a:moveTo>
                <a:lnTo>
                  <a:pt x="12550" y="57656"/>
                </a:lnTo>
                <a:lnTo>
                  <a:pt x="6368" y="103161"/>
                </a:lnTo>
                <a:lnTo>
                  <a:pt x="1789" y="156501"/>
                </a:lnTo>
                <a:lnTo>
                  <a:pt x="0" y="219042"/>
                </a:lnTo>
                <a:lnTo>
                  <a:pt x="680" y="261031"/>
                </a:lnTo>
                <a:lnTo>
                  <a:pt x="2781" y="303072"/>
                </a:lnTo>
                <a:lnTo>
                  <a:pt x="6394" y="345022"/>
                </a:lnTo>
                <a:lnTo>
                  <a:pt x="11610" y="386736"/>
                </a:lnTo>
                <a:lnTo>
                  <a:pt x="65466" y="377157"/>
                </a:lnTo>
                <a:lnTo>
                  <a:pt x="60725" y="352406"/>
                </a:lnTo>
                <a:lnTo>
                  <a:pt x="56166" y="321516"/>
                </a:lnTo>
                <a:lnTo>
                  <a:pt x="52736" y="282695"/>
                </a:lnTo>
                <a:lnTo>
                  <a:pt x="51382" y="234152"/>
                </a:lnTo>
                <a:lnTo>
                  <a:pt x="54348" y="162989"/>
                </a:lnTo>
                <a:lnTo>
                  <a:pt x="61138" y="104482"/>
                </a:lnTo>
                <a:lnTo>
                  <a:pt x="68587" y="63349"/>
                </a:lnTo>
                <a:lnTo>
                  <a:pt x="79060" y="35742"/>
                </a:lnTo>
                <a:lnTo>
                  <a:pt x="79060" y="31224"/>
                </a:lnTo>
                <a:lnTo>
                  <a:pt x="76553" y="29207"/>
                </a:lnTo>
                <a:lnTo>
                  <a:pt x="67483" y="27692"/>
                </a:lnTo>
                <a:lnTo>
                  <a:pt x="19151" y="18622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39" name="object 39"/>
          <p:cNvSpPr/>
          <p:nvPr/>
        </p:nvSpPr>
        <p:spPr>
          <a:xfrm>
            <a:off x="7472708" y="1612723"/>
            <a:ext cx="36472" cy="211067"/>
          </a:xfrm>
          <a:custGeom>
            <a:avLst/>
            <a:gdLst/>
            <a:ahLst/>
            <a:cxnLst/>
            <a:rect l="l" t="t" r="r" b="b"/>
            <a:pathLst>
              <a:path w="68580" h="396875">
                <a:moveTo>
                  <a:pt x="62958" y="338893"/>
                </a:moveTo>
                <a:lnTo>
                  <a:pt x="5557" y="338893"/>
                </a:lnTo>
                <a:lnTo>
                  <a:pt x="5557" y="396798"/>
                </a:lnTo>
                <a:lnTo>
                  <a:pt x="62958" y="396798"/>
                </a:lnTo>
                <a:lnTo>
                  <a:pt x="62958" y="338893"/>
                </a:lnTo>
                <a:close/>
              </a:path>
              <a:path w="68580" h="396875">
                <a:moveTo>
                  <a:pt x="68482" y="0"/>
                </a:moveTo>
                <a:lnTo>
                  <a:pt x="0" y="0"/>
                </a:lnTo>
                <a:lnTo>
                  <a:pt x="15116" y="294570"/>
                </a:lnTo>
                <a:lnTo>
                  <a:pt x="53393" y="294570"/>
                </a:lnTo>
                <a:lnTo>
                  <a:pt x="68482" y="0"/>
                </a:lnTo>
                <a:close/>
              </a:path>
            </a:pathLst>
          </a:custGeom>
          <a:solidFill>
            <a:srgbClr val="121B21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0" name="object 40"/>
          <p:cNvSpPr/>
          <p:nvPr/>
        </p:nvSpPr>
        <p:spPr>
          <a:xfrm>
            <a:off x="1969722" y="2008851"/>
            <a:ext cx="537629" cy="539318"/>
          </a:xfrm>
          <a:custGeom>
            <a:avLst/>
            <a:gdLst/>
            <a:ahLst/>
            <a:cxnLst/>
            <a:rect l="l" t="t" r="r" b="b"/>
            <a:pathLst>
              <a:path w="1010920" h="1014095">
                <a:moveTo>
                  <a:pt x="638833" y="0"/>
                </a:moveTo>
                <a:lnTo>
                  <a:pt x="640209" y="30499"/>
                </a:lnTo>
                <a:lnTo>
                  <a:pt x="640915" y="61221"/>
                </a:lnTo>
                <a:lnTo>
                  <a:pt x="641176" y="86176"/>
                </a:lnTo>
                <a:lnTo>
                  <a:pt x="641213" y="273280"/>
                </a:lnTo>
                <a:lnTo>
                  <a:pt x="379778" y="273280"/>
                </a:lnTo>
                <a:lnTo>
                  <a:pt x="379778" y="53232"/>
                </a:lnTo>
                <a:lnTo>
                  <a:pt x="380884" y="46024"/>
                </a:lnTo>
                <a:lnTo>
                  <a:pt x="385750" y="24951"/>
                </a:lnTo>
                <a:lnTo>
                  <a:pt x="386857" y="17744"/>
                </a:lnTo>
                <a:lnTo>
                  <a:pt x="202297" y="0"/>
                </a:lnTo>
                <a:lnTo>
                  <a:pt x="205037" y="32847"/>
                </a:lnTo>
                <a:lnTo>
                  <a:pt x="206444" y="69356"/>
                </a:lnTo>
                <a:lnTo>
                  <a:pt x="206962" y="101651"/>
                </a:lnTo>
                <a:lnTo>
                  <a:pt x="207036" y="273280"/>
                </a:lnTo>
                <a:lnTo>
                  <a:pt x="151431" y="273280"/>
                </a:lnTo>
                <a:lnTo>
                  <a:pt x="120118" y="273058"/>
                </a:lnTo>
                <a:lnTo>
                  <a:pt x="74833" y="272393"/>
                </a:lnTo>
                <a:lnTo>
                  <a:pt x="29989" y="271283"/>
                </a:lnTo>
                <a:lnTo>
                  <a:pt x="0" y="269727"/>
                </a:lnTo>
                <a:lnTo>
                  <a:pt x="0" y="352548"/>
                </a:lnTo>
                <a:lnTo>
                  <a:pt x="34163" y="350992"/>
                </a:lnTo>
                <a:lnTo>
                  <a:pt x="75426" y="349882"/>
                </a:lnTo>
                <a:lnTo>
                  <a:pt x="117135" y="349217"/>
                </a:lnTo>
                <a:lnTo>
                  <a:pt x="152637" y="348995"/>
                </a:lnTo>
                <a:lnTo>
                  <a:pt x="207036" y="348995"/>
                </a:lnTo>
                <a:lnTo>
                  <a:pt x="206998" y="471188"/>
                </a:lnTo>
                <a:lnTo>
                  <a:pt x="206733" y="521510"/>
                </a:lnTo>
                <a:lnTo>
                  <a:pt x="206012" y="574502"/>
                </a:lnTo>
                <a:lnTo>
                  <a:pt x="204610" y="624258"/>
                </a:lnTo>
                <a:lnTo>
                  <a:pt x="202297" y="664869"/>
                </a:lnTo>
                <a:lnTo>
                  <a:pt x="380958" y="664869"/>
                </a:lnTo>
                <a:lnTo>
                  <a:pt x="380382" y="628448"/>
                </a:lnTo>
                <a:lnTo>
                  <a:pt x="380033" y="595549"/>
                </a:lnTo>
                <a:lnTo>
                  <a:pt x="379853" y="557201"/>
                </a:lnTo>
                <a:lnTo>
                  <a:pt x="379778" y="348995"/>
                </a:lnTo>
                <a:lnTo>
                  <a:pt x="641213" y="348995"/>
                </a:lnTo>
                <a:lnTo>
                  <a:pt x="641125" y="418547"/>
                </a:lnTo>
                <a:lnTo>
                  <a:pt x="640512" y="479128"/>
                </a:lnTo>
                <a:lnTo>
                  <a:pt x="638847" y="532217"/>
                </a:lnTo>
                <a:lnTo>
                  <a:pt x="635604" y="579293"/>
                </a:lnTo>
                <a:lnTo>
                  <a:pt x="630258" y="621833"/>
                </a:lnTo>
                <a:lnTo>
                  <a:pt x="622282" y="661317"/>
                </a:lnTo>
                <a:lnTo>
                  <a:pt x="602104" y="725540"/>
                </a:lnTo>
                <a:lnTo>
                  <a:pt x="576269" y="778472"/>
                </a:lnTo>
                <a:lnTo>
                  <a:pt x="545721" y="821310"/>
                </a:lnTo>
                <a:lnTo>
                  <a:pt x="511404" y="855256"/>
                </a:lnTo>
                <a:lnTo>
                  <a:pt x="474261" y="881507"/>
                </a:lnTo>
                <a:lnTo>
                  <a:pt x="435235" y="901264"/>
                </a:lnTo>
                <a:lnTo>
                  <a:pt x="395272" y="915726"/>
                </a:lnTo>
                <a:lnTo>
                  <a:pt x="355313" y="926092"/>
                </a:lnTo>
                <a:lnTo>
                  <a:pt x="316303" y="933562"/>
                </a:lnTo>
                <a:lnTo>
                  <a:pt x="279185" y="939336"/>
                </a:lnTo>
                <a:lnTo>
                  <a:pt x="315867" y="1013865"/>
                </a:lnTo>
                <a:lnTo>
                  <a:pt x="355322" y="1007057"/>
                </a:lnTo>
                <a:lnTo>
                  <a:pt x="397052" y="999065"/>
                </a:lnTo>
                <a:lnTo>
                  <a:pt x="440343" y="989176"/>
                </a:lnTo>
                <a:lnTo>
                  <a:pt x="484480" y="976674"/>
                </a:lnTo>
                <a:lnTo>
                  <a:pt x="528750" y="960845"/>
                </a:lnTo>
                <a:lnTo>
                  <a:pt x="572437" y="940973"/>
                </a:lnTo>
                <a:lnTo>
                  <a:pt x="614829" y="916343"/>
                </a:lnTo>
                <a:lnTo>
                  <a:pt x="655210" y="886242"/>
                </a:lnTo>
                <a:lnTo>
                  <a:pt x="692866" y="849954"/>
                </a:lnTo>
                <a:lnTo>
                  <a:pt x="727084" y="806763"/>
                </a:lnTo>
                <a:lnTo>
                  <a:pt x="757149" y="755956"/>
                </a:lnTo>
                <a:lnTo>
                  <a:pt x="776729" y="712318"/>
                </a:lnTo>
                <a:lnTo>
                  <a:pt x="791538" y="669247"/>
                </a:lnTo>
                <a:lnTo>
                  <a:pt x="802243" y="625426"/>
                </a:lnTo>
                <a:lnTo>
                  <a:pt x="809508" y="579539"/>
                </a:lnTo>
                <a:lnTo>
                  <a:pt x="814001" y="530270"/>
                </a:lnTo>
                <a:lnTo>
                  <a:pt x="816385" y="476300"/>
                </a:lnTo>
                <a:lnTo>
                  <a:pt x="817328" y="416314"/>
                </a:lnTo>
                <a:lnTo>
                  <a:pt x="817494" y="348995"/>
                </a:lnTo>
                <a:lnTo>
                  <a:pt x="869540" y="348995"/>
                </a:lnTo>
                <a:lnTo>
                  <a:pt x="903688" y="349217"/>
                </a:lnTo>
                <a:lnTo>
                  <a:pt x="942152" y="349882"/>
                </a:lnTo>
                <a:lnTo>
                  <a:pt x="979505" y="350992"/>
                </a:lnTo>
                <a:lnTo>
                  <a:pt x="1010319" y="352548"/>
                </a:lnTo>
                <a:lnTo>
                  <a:pt x="1010319" y="269727"/>
                </a:lnTo>
                <a:lnTo>
                  <a:pt x="976400" y="271781"/>
                </a:lnTo>
                <a:lnTo>
                  <a:pt x="936819" y="272836"/>
                </a:lnTo>
                <a:lnTo>
                  <a:pt x="897017" y="273224"/>
                </a:lnTo>
                <a:lnTo>
                  <a:pt x="817494" y="273280"/>
                </a:lnTo>
                <a:lnTo>
                  <a:pt x="817494" y="63884"/>
                </a:lnTo>
                <a:lnTo>
                  <a:pt x="818600" y="54882"/>
                </a:lnTo>
                <a:lnTo>
                  <a:pt x="823467" y="28451"/>
                </a:lnTo>
                <a:lnTo>
                  <a:pt x="824573" y="20117"/>
                </a:lnTo>
                <a:lnTo>
                  <a:pt x="822651" y="15308"/>
                </a:lnTo>
                <a:lnTo>
                  <a:pt x="817183" y="12719"/>
                </a:lnTo>
                <a:lnTo>
                  <a:pt x="808614" y="11463"/>
                </a:lnTo>
                <a:lnTo>
                  <a:pt x="638833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1" name="object 41"/>
          <p:cNvSpPr/>
          <p:nvPr/>
        </p:nvSpPr>
        <p:spPr>
          <a:xfrm>
            <a:off x="2546451" y="2006960"/>
            <a:ext cx="518718" cy="541345"/>
          </a:xfrm>
          <a:custGeom>
            <a:avLst/>
            <a:gdLst/>
            <a:ahLst/>
            <a:cxnLst/>
            <a:rect l="l" t="t" r="r" b="b"/>
            <a:pathLst>
              <a:path w="975360" h="1017904">
                <a:moveTo>
                  <a:pt x="914493" y="291037"/>
                </a:moveTo>
                <a:lnTo>
                  <a:pt x="884008" y="336569"/>
                </a:lnTo>
                <a:lnTo>
                  <a:pt x="853006" y="379692"/>
                </a:lnTo>
                <a:lnTo>
                  <a:pt x="821440" y="420467"/>
                </a:lnTo>
                <a:lnTo>
                  <a:pt x="789264" y="458956"/>
                </a:lnTo>
                <a:lnTo>
                  <a:pt x="756432" y="495218"/>
                </a:lnTo>
                <a:lnTo>
                  <a:pt x="722896" y="529315"/>
                </a:lnTo>
                <a:lnTo>
                  <a:pt x="688610" y="561306"/>
                </a:lnTo>
                <a:lnTo>
                  <a:pt x="653528" y="591254"/>
                </a:lnTo>
                <a:lnTo>
                  <a:pt x="617603" y="619218"/>
                </a:lnTo>
                <a:lnTo>
                  <a:pt x="580787" y="645259"/>
                </a:lnTo>
                <a:lnTo>
                  <a:pt x="543036" y="669437"/>
                </a:lnTo>
                <a:lnTo>
                  <a:pt x="504301" y="691814"/>
                </a:lnTo>
                <a:lnTo>
                  <a:pt x="464536" y="712451"/>
                </a:lnTo>
                <a:lnTo>
                  <a:pt x="423696" y="731406"/>
                </a:lnTo>
                <a:lnTo>
                  <a:pt x="381732" y="748743"/>
                </a:lnTo>
                <a:lnTo>
                  <a:pt x="338598" y="764520"/>
                </a:lnTo>
                <a:lnTo>
                  <a:pt x="294249" y="778800"/>
                </a:lnTo>
                <a:lnTo>
                  <a:pt x="248636" y="791642"/>
                </a:lnTo>
                <a:lnTo>
                  <a:pt x="201714" y="803107"/>
                </a:lnTo>
                <a:lnTo>
                  <a:pt x="153436" y="813255"/>
                </a:lnTo>
                <a:lnTo>
                  <a:pt x="103756" y="822149"/>
                </a:lnTo>
                <a:lnTo>
                  <a:pt x="52626" y="829847"/>
                </a:lnTo>
                <a:lnTo>
                  <a:pt x="0" y="836411"/>
                </a:lnTo>
                <a:lnTo>
                  <a:pt x="79275" y="1017425"/>
                </a:lnTo>
                <a:lnTo>
                  <a:pt x="304062" y="947622"/>
                </a:lnTo>
                <a:lnTo>
                  <a:pt x="350826" y="930273"/>
                </a:lnTo>
                <a:lnTo>
                  <a:pt x="396689" y="910916"/>
                </a:lnTo>
                <a:lnTo>
                  <a:pt x="441601" y="889601"/>
                </a:lnTo>
                <a:lnTo>
                  <a:pt x="485514" y="866376"/>
                </a:lnTo>
                <a:lnTo>
                  <a:pt x="528378" y="841291"/>
                </a:lnTo>
                <a:lnTo>
                  <a:pt x="570141" y="814397"/>
                </a:lnTo>
                <a:lnTo>
                  <a:pt x="610756" y="785742"/>
                </a:lnTo>
                <a:lnTo>
                  <a:pt x="650172" y="755377"/>
                </a:lnTo>
                <a:lnTo>
                  <a:pt x="688339" y="723350"/>
                </a:lnTo>
                <a:lnTo>
                  <a:pt x="725207" y="689712"/>
                </a:lnTo>
                <a:lnTo>
                  <a:pt x="769555" y="644673"/>
                </a:lnTo>
                <a:lnTo>
                  <a:pt x="808978" y="599817"/>
                </a:lnTo>
                <a:lnTo>
                  <a:pt x="843807" y="555681"/>
                </a:lnTo>
                <a:lnTo>
                  <a:pt x="874372" y="512802"/>
                </a:lnTo>
                <a:lnTo>
                  <a:pt x="901005" y="471714"/>
                </a:lnTo>
                <a:lnTo>
                  <a:pt x="924035" y="432954"/>
                </a:lnTo>
                <a:lnTo>
                  <a:pt x="943794" y="397057"/>
                </a:lnTo>
                <a:lnTo>
                  <a:pt x="974818" y="335997"/>
                </a:lnTo>
                <a:lnTo>
                  <a:pt x="914493" y="291037"/>
                </a:lnTo>
                <a:close/>
              </a:path>
              <a:path w="975360" h="1017904">
                <a:moveTo>
                  <a:pt x="92279" y="0"/>
                </a:moveTo>
                <a:lnTo>
                  <a:pt x="55605" y="63890"/>
                </a:lnTo>
                <a:lnTo>
                  <a:pt x="118675" y="96776"/>
                </a:lnTo>
                <a:lnTo>
                  <a:pt x="173539" y="131103"/>
                </a:lnTo>
                <a:lnTo>
                  <a:pt x="220971" y="166206"/>
                </a:lnTo>
                <a:lnTo>
                  <a:pt x="261748" y="201420"/>
                </a:lnTo>
                <a:lnTo>
                  <a:pt x="296646" y="236079"/>
                </a:lnTo>
                <a:lnTo>
                  <a:pt x="326441" y="269518"/>
                </a:lnTo>
                <a:lnTo>
                  <a:pt x="351909" y="301070"/>
                </a:lnTo>
                <a:lnTo>
                  <a:pt x="373825" y="330072"/>
                </a:lnTo>
                <a:lnTo>
                  <a:pt x="500427" y="190479"/>
                </a:lnTo>
                <a:lnTo>
                  <a:pt x="458500" y="159992"/>
                </a:lnTo>
                <a:lnTo>
                  <a:pt x="416808" y="132291"/>
                </a:lnTo>
                <a:lnTo>
                  <a:pt x="374885" y="107180"/>
                </a:lnTo>
                <a:lnTo>
                  <a:pt x="332261" y="84465"/>
                </a:lnTo>
                <a:lnTo>
                  <a:pt x="288470" y="63950"/>
                </a:lnTo>
                <a:lnTo>
                  <a:pt x="243044" y="45441"/>
                </a:lnTo>
                <a:lnTo>
                  <a:pt x="195516" y="28743"/>
                </a:lnTo>
                <a:lnTo>
                  <a:pt x="145417" y="13661"/>
                </a:lnTo>
                <a:lnTo>
                  <a:pt x="92279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2" name="object 42"/>
          <p:cNvSpPr/>
          <p:nvPr/>
        </p:nvSpPr>
        <p:spPr>
          <a:xfrm>
            <a:off x="3135073" y="1962296"/>
            <a:ext cx="570725" cy="577141"/>
          </a:xfrm>
          <a:custGeom>
            <a:avLst/>
            <a:gdLst/>
            <a:ahLst/>
            <a:cxnLst/>
            <a:rect l="l" t="t" r="r" b="b"/>
            <a:pathLst>
              <a:path w="1073150" h="1085214">
                <a:moveTo>
                  <a:pt x="866588" y="267361"/>
                </a:moveTo>
                <a:lnTo>
                  <a:pt x="677867" y="267361"/>
                </a:lnTo>
                <a:lnTo>
                  <a:pt x="665648" y="331923"/>
                </a:lnTo>
                <a:lnTo>
                  <a:pt x="651263" y="392680"/>
                </a:lnTo>
                <a:lnTo>
                  <a:pt x="634802" y="449756"/>
                </a:lnTo>
                <a:lnTo>
                  <a:pt x="616355" y="503277"/>
                </a:lnTo>
                <a:lnTo>
                  <a:pt x="596010" y="553368"/>
                </a:lnTo>
                <a:lnTo>
                  <a:pt x="573857" y="600155"/>
                </a:lnTo>
                <a:lnTo>
                  <a:pt x="549985" y="643762"/>
                </a:lnTo>
                <a:lnTo>
                  <a:pt x="524483" y="684316"/>
                </a:lnTo>
                <a:lnTo>
                  <a:pt x="497441" y="721942"/>
                </a:lnTo>
                <a:lnTo>
                  <a:pt x="468947" y="756765"/>
                </a:lnTo>
                <a:lnTo>
                  <a:pt x="439092" y="788911"/>
                </a:lnTo>
                <a:lnTo>
                  <a:pt x="407965" y="818505"/>
                </a:lnTo>
                <a:lnTo>
                  <a:pt x="375654" y="845673"/>
                </a:lnTo>
                <a:lnTo>
                  <a:pt x="342249" y="870539"/>
                </a:lnTo>
                <a:lnTo>
                  <a:pt x="307839" y="893230"/>
                </a:lnTo>
                <a:lnTo>
                  <a:pt x="272514" y="913871"/>
                </a:lnTo>
                <a:lnTo>
                  <a:pt x="236363" y="932586"/>
                </a:lnTo>
                <a:lnTo>
                  <a:pt x="199475" y="949503"/>
                </a:lnTo>
                <a:lnTo>
                  <a:pt x="161939" y="964746"/>
                </a:lnTo>
                <a:lnTo>
                  <a:pt x="123845" y="978440"/>
                </a:lnTo>
                <a:lnTo>
                  <a:pt x="85282" y="990711"/>
                </a:lnTo>
                <a:lnTo>
                  <a:pt x="46339" y="1001684"/>
                </a:lnTo>
                <a:lnTo>
                  <a:pt x="7105" y="1011486"/>
                </a:lnTo>
                <a:lnTo>
                  <a:pt x="49679" y="1084842"/>
                </a:lnTo>
                <a:lnTo>
                  <a:pt x="114625" y="1069141"/>
                </a:lnTo>
                <a:lnTo>
                  <a:pt x="184453" y="1050131"/>
                </a:lnTo>
                <a:lnTo>
                  <a:pt x="257768" y="1026435"/>
                </a:lnTo>
                <a:lnTo>
                  <a:pt x="295297" y="1012400"/>
                </a:lnTo>
                <a:lnTo>
                  <a:pt x="333175" y="996677"/>
                </a:lnTo>
                <a:lnTo>
                  <a:pt x="371227" y="979095"/>
                </a:lnTo>
                <a:lnTo>
                  <a:pt x="409279" y="959480"/>
                </a:lnTo>
                <a:lnTo>
                  <a:pt x="447156" y="937661"/>
                </a:lnTo>
                <a:lnTo>
                  <a:pt x="484684" y="913466"/>
                </a:lnTo>
                <a:lnTo>
                  <a:pt x="521688" y="886723"/>
                </a:lnTo>
                <a:lnTo>
                  <a:pt x="557995" y="857259"/>
                </a:lnTo>
                <a:lnTo>
                  <a:pt x="593429" y="824903"/>
                </a:lnTo>
                <a:lnTo>
                  <a:pt x="627817" y="789482"/>
                </a:lnTo>
                <a:lnTo>
                  <a:pt x="660983" y="750825"/>
                </a:lnTo>
                <a:lnTo>
                  <a:pt x="692754" y="708758"/>
                </a:lnTo>
                <a:lnTo>
                  <a:pt x="722955" y="663111"/>
                </a:lnTo>
                <a:lnTo>
                  <a:pt x="751412" y="613710"/>
                </a:lnTo>
                <a:lnTo>
                  <a:pt x="777950" y="560384"/>
                </a:lnTo>
                <a:lnTo>
                  <a:pt x="802395" y="502961"/>
                </a:lnTo>
                <a:lnTo>
                  <a:pt x="824573" y="441269"/>
                </a:lnTo>
                <a:lnTo>
                  <a:pt x="847938" y="355201"/>
                </a:lnTo>
                <a:lnTo>
                  <a:pt x="861167" y="303853"/>
                </a:lnTo>
                <a:lnTo>
                  <a:pt x="869513" y="270913"/>
                </a:lnTo>
                <a:lnTo>
                  <a:pt x="866588" y="267361"/>
                </a:lnTo>
                <a:close/>
              </a:path>
              <a:path w="1073150" h="1085214">
                <a:moveTo>
                  <a:pt x="0" y="191645"/>
                </a:moveTo>
                <a:lnTo>
                  <a:pt x="0" y="273273"/>
                </a:lnTo>
                <a:lnTo>
                  <a:pt x="39308" y="271725"/>
                </a:lnTo>
                <a:lnTo>
                  <a:pt x="80285" y="270618"/>
                </a:lnTo>
                <a:lnTo>
                  <a:pt x="866588" y="267361"/>
                </a:lnTo>
                <a:lnTo>
                  <a:pt x="806208" y="194018"/>
                </a:lnTo>
                <a:lnTo>
                  <a:pt x="202290" y="194018"/>
                </a:lnTo>
                <a:lnTo>
                  <a:pt x="80738" y="193279"/>
                </a:lnTo>
                <a:lnTo>
                  <a:pt x="0" y="191645"/>
                </a:lnTo>
                <a:close/>
              </a:path>
              <a:path w="1073150" h="1085214">
                <a:moveTo>
                  <a:pt x="834038" y="47319"/>
                </a:moveTo>
                <a:lnTo>
                  <a:pt x="779633" y="83987"/>
                </a:lnTo>
                <a:lnTo>
                  <a:pt x="808688" y="118982"/>
                </a:lnTo>
                <a:lnTo>
                  <a:pt x="835522" y="156304"/>
                </a:lnTo>
                <a:lnTo>
                  <a:pt x="860138" y="195623"/>
                </a:lnTo>
                <a:lnTo>
                  <a:pt x="882538" y="236605"/>
                </a:lnTo>
                <a:lnTo>
                  <a:pt x="960613" y="185732"/>
                </a:lnTo>
                <a:lnTo>
                  <a:pt x="928198" y="144642"/>
                </a:lnTo>
                <a:lnTo>
                  <a:pt x="895556" y="107212"/>
                </a:lnTo>
                <a:lnTo>
                  <a:pt x="863798" y="74439"/>
                </a:lnTo>
                <a:lnTo>
                  <a:pt x="834038" y="47319"/>
                </a:lnTo>
                <a:close/>
              </a:path>
              <a:path w="1073150" h="1085214">
                <a:moveTo>
                  <a:pt x="803283" y="190465"/>
                </a:moveTo>
                <a:lnTo>
                  <a:pt x="779196" y="191334"/>
                </a:lnTo>
                <a:lnTo>
                  <a:pt x="709292" y="192633"/>
                </a:lnTo>
                <a:lnTo>
                  <a:pt x="202290" y="194018"/>
                </a:lnTo>
                <a:lnTo>
                  <a:pt x="806208" y="194018"/>
                </a:lnTo>
                <a:lnTo>
                  <a:pt x="803283" y="190465"/>
                </a:lnTo>
                <a:close/>
              </a:path>
              <a:path w="1073150" h="1085214">
                <a:moveTo>
                  <a:pt x="946428" y="0"/>
                </a:moveTo>
                <a:lnTo>
                  <a:pt x="892003" y="37854"/>
                </a:lnTo>
                <a:lnTo>
                  <a:pt x="923968" y="71957"/>
                </a:lnTo>
                <a:lnTo>
                  <a:pt x="951608" y="105731"/>
                </a:lnTo>
                <a:lnTo>
                  <a:pt x="976358" y="140169"/>
                </a:lnTo>
                <a:lnTo>
                  <a:pt x="999654" y="176267"/>
                </a:lnTo>
                <a:lnTo>
                  <a:pt x="1073003" y="123035"/>
                </a:lnTo>
                <a:lnTo>
                  <a:pt x="1043746" y="89835"/>
                </a:lnTo>
                <a:lnTo>
                  <a:pt x="1013710" y="58853"/>
                </a:lnTo>
                <a:lnTo>
                  <a:pt x="981678" y="29203"/>
                </a:lnTo>
                <a:lnTo>
                  <a:pt x="946428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3" name="object 43"/>
          <p:cNvSpPr/>
          <p:nvPr/>
        </p:nvSpPr>
        <p:spPr>
          <a:xfrm>
            <a:off x="3810898" y="2013258"/>
            <a:ext cx="379583" cy="545059"/>
          </a:xfrm>
          <a:custGeom>
            <a:avLst/>
            <a:gdLst/>
            <a:ahLst/>
            <a:cxnLst/>
            <a:rect l="l" t="t" r="r" b="b"/>
            <a:pathLst>
              <a:path w="713740" h="1024889">
                <a:moveTo>
                  <a:pt x="529996" y="0"/>
                </a:moveTo>
                <a:lnTo>
                  <a:pt x="533606" y="50481"/>
                </a:lnTo>
                <a:lnTo>
                  <a:pt x="535771" y="107507"/>
                </a:lnTo>
                <a:lnTo>
                  <a:pt x="536824" y="165199"/>
                </a:lnTo>
                <a:lnTo>
                  <a:pt x="537101" y="217674"/>
                </a:lnTo>
                <a:lnTo>
                  <a:pt x="537022" y="289844"/>
                </a:lnTo>
                <a:lnTo>
                  <a:pt x="536641" y="355294"/>
                </a:lnTo>
                <a:lnTo>
                  <a:pt x="535743" y="414582"/>
                </a:lnTo>
                <a:lnTo>
                  <a:pt x="534115" y="468261"/>
                </a:lnTo>
                <a:lnTo>
                  <a:pt x="531541" y="516887"/>
                </a:lnTo>
                <a:lnTo>
                  <a:pt x="527808" y="561015"/>
                </a:lnTo>
                <a:lnTo>
                  <a:pt x="522701" y="601200"/>
                </a:lnTo>
                <a:lnTo>
                  <a:pt x="507506" y="671962"/>
                </a:lnTo>
                <a:lnTo>
                  <a:pt x="485086" y="732034"/>
                </a:lnTo>
                <a:lnTo>
                  <a:pt x="456887" y="782304"/>
                </a:lnTo>
                <a:lnTo>
                  <a:pt x="424018" y="823759"/>
                </a:lnTo>
                <a:lnTo>
                  <a:pt x="387585" y="857385"/>
                </a:lnTo>
                <a:lnTo>
                  <a:pt x="348695" y="884168"/>
                </a:lnTo>
                <a:lnTo>
                  <a:pt x="308457" y="905095"/>
                </a:lnTo>
                <a:lnTo>
                  <a:pt x="267978" y="921152"/>
                </a:lnTo>
                <a:lnTo>
                  <a:pt x="228366" y="933327"/>
                </a:lnTo>
                <a:lnTo>
                  <a:pt x="190727" y="942606"/>
                </a:lnTo>
                <a:lnTo>
                  <a:pt x="156170" y="949975"/>
                </a:lnTo>
                <a:lnTo>
                  <a:pt x="190465" y="1024510"/>
                </a:lnTo>
                <a:lnTo>
                  <a:pt x="245785" y="1014089"/>
                </a:lnTo>
                <a:lnTo>
                  <a:pt x="297512" y="1002577"/>
                </a:lnTo>
                <a:lnTo>
                  <a:pt x="345729" y="989787"/>
                </a:lnTo>
                <a:lnTo>
                  <a:pt x="390518" y="975532"/>
                </a:lnTo>
                <a:lnTo>
                  <a:pt x="431959" y="959628"/>
                </a:lnTo>
                <a:lnTo>
                  <a:pt x="470135" y="941886"/>
                </a:lnTo>
                <a:lnTo>
                  <a:pt x="505127" y="922122"/>
                </a:lnTo>
                <a:lnTo>
                  <a:pt x="537017" y="900148"/>
                </a:lnTo>
                <a:lnTo>
                  <a:pt x="591818" y="848828"/>
                </a:lnTo>
                <a:lnTo>
                  <a:pt x="635190" y="786434"/>
                </a:lnTo>
                <a:lnTo>
                  <a:pt x="652794" y="750619"/>
                </a:lnTo>
                <a:lnTo>
                  <a:pt x="667786" y="711476"/>
                </a:lnTo>
                <a:lnTo>
                  <a:pt x="680248" y="668820"/>
                </a:lnTo>
                <a:lnTo>
                  <a:pt x="690261" y="622464"/>
                </a:lnTo>
                <a:lnTo>
                  <a:pt x="697906" y="572222"/>
                </a:lnTo>
                <a:lnTo>
                  <a:pt x="703266" y="517908"/>
                </a:lnTo>
                <a:lnTo>
                  <a:pt x="706423" y="459334"/>
                </a:lnTo>
                <a:lnTo>
                  <a:pt x="707457" y="396315"/>
                </a:lnTo>
                <a:lnTo>
                  <a:pt x="707457" y="53225"/>
                </a:lnTo>
                <a:lnTo>
                  <a:pt x="708379" y="46037"/>
                </a:lnTo>
                <a:lnTo>
                  <a:pt x="710409" y="35632"/>
                </a:lnTo>
                <a:lnTo>
                  <a:pt x="712440" y="25448"/>
                </a:lnTo>
                <a:lnTo>
                  <a:pt x="713362" y="18923"/>
                </a:lnTo>
                <a:lnTo>
                  <a:pt x="713362" y="11831"/>
                </a:lnTo>
                <a:lnTo>
                  <a:pt x="700358" y="10638"/>
                </a:lnTo>
                <a:lnTo>
                  <a:pt x="694432" y="10638"/>
                </a:lnTo>
                <a:lnTo>
                  <a:pt x="529996" y="0"/>
                </a:lnTo>
                <a:close/>
              </a:path>
              <a:path w="713740" h="1024889">
                <a:moveTo>
                  <a:pt x="0" y="4725"/>
                </a:moveTo>
                <a:lnTo>
                  <a:pt x="912" y="29608"/>
                </a:lnTo>
                <a:lnTo>
                  <a:pt x="1632" y="53228"/>
                </a:lnTo>
                <a:lnTo>
                  <a:pt x="2173" y="78256"/>
                </a:lnTo>
                <a:lnTo>
                  <a:pt x="2266" y="459334"/>
                </a:lnTo>
                <a:lnTo>
                  <a:pt x="2007" y="498010"/>
                </a:lnTo>
                <a:lnTo>
                  <a:pt x="1189" y="562228"/>
                </a:lnTo>
                <a:lnTo>
                  <a:pt x="300" y="622464"/>
                </a:lnTo>
                <a:lnTo>
                  <a:pt x="0" y="644746"/>
                </a:lnTo>
                <a:lnTo>
                  <a:pt x="176281" y="644746"/>
                </a:lnTo>
                <a:lnTo>
                  <a:pt x="175227" y="598518"/>
                </a:lnTo>
                <a:lnTo>
                  <a:pt x="174066" y="545523"/>
                </a:lnTo>
                <a:lnTo>
                  <a:pt x="173127" y="491861"/>
                </a:lnTo>
                <a:lnTo>
                  <a:pt x="172867" y="459334"/>
                </a:lnTo>
                <a:lnTo>
                  <a:pt x="172741" y="53225"/>
                </a:lnTo>
                <a:lnTo>
                  <a:pt x="174032" y="47277"/>
                </a:lnTo>
                <a:lnTo>
                  <a:pt x="179709" y="29608"/>
                </a:lnTo>
                <a:lnTo>
                  <a:pt x="181000" y="23656"/>
                </a:lnTo>
                <a:lnTo>
                  <a:pt x="181000" y="16550"/>
                </a:lnTo>
                <a:lnTo>
                  <a:pt x="175094" y="15371"/>
                </a:lnTo>
                <a:lnTo>
                  <a:pt x="159710" y="14191"/>
                </a:lnTo>
                <a:lnTo>
                  <a:pt x="0" y="4725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4" name="object 44"/>
          <p:cNvSpPr/>
          <p:nvPr/>
        </p:nvSpPr>
        <p:spPr>
          <a:xfrm>
            <a:off x="4320179" y="2032762"/>
            <a:ext cx="537967" cy="513653"/>
          </a:xfrm>
          <a:custGeom>
            <a:avLst/>
            <a:gdLst/>
            <a:ahLst/>
            <a:cxnLst/>
            <a:rect l="l" t="t" r="r" b="b"/>
            <a:pathLst>
              <a:path w="1011554" h="965835">
                <a:moveTo>
                  <a:pt x="162069" y="0"/>
                </a:moveTo>
                <a:lnTo>
                  <a:pt x="162069" y="82807"/>
                </a:lnTo>
                <a:lnTo>
                  <a:pt x="204475" y="81072"/>
                </a:lnTo>
                <a:lnTo>
                  <a:pt x="311468" y="78482"/>
                </a:lnTo>
                <a:lnTo>
                  <a:pt x="849423" y="78075"/>
                </a:lnTo>
                <a:lnTo>
                  <a:pt x="849423" y="3552"/>
                </a:lnTo>
                <a:lnTo>
                  <a:pt x="363180" y="3552"/>
                </a:lnTo>
                <a:lnTo>
                  <a:pt x="299897" y="3108"/>
                </a:lnTo>
                <a:lnTo>
                  <a:pt x="162069" y="0"/>
                </a:lnTo>
                <a:close/>
              </a:path>
              <a:path w="1011554" h="965835">
                <a:moveTo>
                  <a:pt x="849423" y="78075"/>
                </a:moveTo>
                <a:lnTo>
                  <a:pt x="656597" y="78075"/>
                </a:lnTo>
                <a:lnTo>
                  <a:pt x="705684" y="78482"/>
                </a:lnTo>
                <a:lnTo>
                  <a:pt x="806973" y="81072"/>
                </a:lnTo>
                <a:lnTo>
                  <a:pt x="849423" y="82807"/>
                </a:lnTo>
                <a:lnTo>
                  <a:pt x="849423" y="78075"/>
                </a:lnTo>
                <a:close/>
              </a:path>
              <a:path w="1011554" h="965835">
                <a:moveTo>
                  <a:pt x="849423" y="0"/>
                </a:moveTo>
                <a:lnTo>
                  <a:pt x="781118" y="2053"/>
                </a:lnTo>
                <a:lnTo>
                  <a:pt x="722676" y="3108"/>
                </a:lnTo>
                <a:lnTo>
                  <a:pt x="651831" y="3552"/>
                </a:lnTo>
                <a:lnTo>
                  <a:pt x="849423" y="3552"/>
                </a:lnTo>
                <a:lnTo>
                  <a:pt x="849423" y="0"/>
                </a:lnTo>
                <a:close/>
              </a:path>
              <a:path w="1011554" h="965835">
                <a:moveTo>
                  <a:pt x="605711" y="369106"/>
                </a:moveTo>
                <a:lnTo>
                  <a:pt x="423504" y="369106"/>
                </a:lnTo>
                <a:lnTo>
                  <a:pt x="424547" y="426014"/>
                </a:lnTo>
                <a:lnTo>
                  <a:pt x="423677" y="479845"/>
                </a:lnTo>
                <a:lnTo>
                  <a:pt x="420592" y="530583"/>
                </a:lnTo>
                <a:lnTo>
                  <a:pt x="414988" y="578211"/>
                </a:lnTo>
                <a:lnTo>
                  <a:pt x="406563" y="622711"/>
                </a:lnTo>
                <a:lnTo>
                  <a:pt x="395014" y="664067"/>
                </a:lnTo>
                <a:lnTo>
                  <a:pt x="380038" y="702262"/>
                </a:lnTo>
                <a:lnTo>
                  <a:pt x="361333" y="737279"/>
                </a:lnTo>
                <a:lnTo>
                  <a:pt x="338595" y="769102"/>
                </a:lnTo>
                <a:lnTo>
                  <a:pt x="311523" y="797713"/>
                </a:lnTo>
                <a:lnTo>
                  <a:pt x="279812" y="823095"/>
                </a:lnTo>
                <a:lnTo>
                  <a:pt x="243162" y="845232"/>
                </a:lnTo>
                <a:lnTo>
                  <a:pt x="201267" y="864107"/>
                </a:lnTo>
                <a:lnTo>
                  <a:pt x="153827" y="879703"/>
                </a:lnTo>
                <a:lnTo>
                  <a:pt x="100538" y="892003"/>
                </a:lnTo>
                <a:lnTo>
                  <a:pt x="134860" y="965359"/>
                </a:lnTo>
                <a:lnTo>
                  <a:pt x="209540" y="949137"/>
                </a:lnTo>
                <a:lnTo>
                  <a:pt x="251175" y="937999"/>
                </a:lnTo>
                <a:lnTo>
                  <a:pt x="294441" y="923933"/>
                </a:lnTo>
                <a:lnTo>
                  <a:pt x="338417" y="906257"/>
                </a:lnTo>
                <a:lnTo>
                  <a:pt x="382179" y="884288"/>
                </a:lnTo>
                <a:lnTo>
                  <a:pt x="424805" y="857343"/>
                </a:lnTo>
                <a:lnTo>
                  <a:pt x="465373" y="824740"/>
                </a:lnTo>
                <a:lnTo>
                  <a:pt x="502960" y="785797"/>
                </a:lnTo>
                <a:lnTo>
                  <a:pt x="536642" y="739831"/>
                </a:lnTo>
                <a:lnTo>
                  <a:pt x="565497" y="686160"/>
                </a:lnTo>
                <a:lnTo>
                  <a:pt x="580118" y="646027"/>
                </a:lnTo>
                <a:lnTo>
                  <a:pt x="589144" y="606159"/>
                </a:lnTo>
                <a:lnTo>
                  <a:pt x="597383" y="548840"/>
                </a:lnTo>
                <a:lnTo>
                  <a:pt x="603388" y="470885"/>
                </a:lnTo>
                <a:lnTo>
                  <a:pt x="605711" y="369106"/>
                </a:lnTo>
                <a:close/>
              </a:path>
              <a:path w="1011554" h="965835">
                <a:moveTo>
                  <a:pt x="0" y="289844"/>
                </a:moveTo>
                <a:lnTo>
                  <a:pt x="0" y="372659"/>
                </a:lnTo>
                <a:lnTo>
                  <a:pt x="42718" y="371102"/>
                </a:lnTo>
                <a:lnTo>
                  <a:pt x="87986" y="369992"/>
                </a:lnTo>
                <a:lnTo>
                  <a:pt x="1011472" y="369106"/>
                </a:lnTo>
                <a:lnTo>
                  <a:pt x="1011472" y="294570"/>
                </a:lnTo>
                <a:lnTo>
                  <a:pt x="189285" y="294570"/>
                </a:lnTo>
                <a:lnTo>
                  <a:pt x="141570" y="294330"/>
                </a:lnTo>
                <a:lnTo>
                  <a:pt x="94190" y="293537"/>
                </a:lnTo>
                <a:lnTo>
                  <a:pt x="47036" y="292078"/>
                </a:lnTo>
                <a:lnTo>
                  <a:pt x="0" y="289844"/>
                </a:lnTo>
                <a:close/>
              </a:path>
              <a:path w="1011554" h="965835">
                <a:moveTo>
                  <a:pt x="1011472" y="369106"/>
                </a:moveTo>
                <a:lnTo>
                  <a:pt x="824546" y="369106"/>
                </a:lnTo>
                <a:lnTo>
                  <a:pt x="931337" y="369992"/>
                </a:lnTo>
                <a:lnTo>
                  <a:pt x="975287" y="371102"/>
                </a:lnTo>
                <a:lnTo>
                  <a:pt x="1011472" y="372659"/>
                </a:lnTo>
                <a:lnTo>
                  <a:pt x="1011472" y="369106"/>
                </a:lnTo>
                <a:close/>
              </a:path>
              <a:path w="1011554" h="965835">
                <a:moveTo>
                  <a:pt x="1011472" y="289844"/>
                </a:moveTo>
                <a:lnTo>
                  <a:pt x="958618" y="292576"/>
                </a:lnTo>
                <a:lnTo>
                  <a:pt x="904421" y="293979"/>
                </a:lnTo>
                <a:lnTo>
                  <a:pt x="822186" y="294570"/>
                </a:lnTo>
                <a:lnTo>
                  <a:pt x="1011472" y="294570"/>
                </a:lnTo>
                <a:lnTo>
                  <a:pt x="1011472" y="289844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5" name="object 45"/>
          <p:cNvSpPr/>
          <p:nvPr/>
        </p:nvSpPr>
        <p:spPr>
          <a:xfrm>
            <a:off x="4893557" y="2067993"/>
            <a:ext cx="542020" cy="426186"/>
          </a:xfrm>
          <a:custGeom>
            <a:avLst/>
            <a:gdLst/>
            <a:ahLst/>
            <a:cxnLst/>
            <a:rect l="l" t="t" r="r" b="b"/>
            <a:pathLst>
              <a:path w="1019175" h="801370">
                <a:moveTo>
                  <a:pt x="97052" y="0"/>
                </a:moveTo>
                <a:lnTo>
                  <a:pt x="97052" y="88733"/>
                </a:lnTo>
                <a:lnTo>
                  <a:pt x="188413" y="86067"/>
                </a:lnTo>
                <a:lnTo>
                  <a:pt x="235108" y="85402"/>
                </a:lnTo>
                <a:lnTo>
                  <a:pt x="925165" y="85180"/>
                </a:lnTo>
                <a:lnTo>
                  <a:pt x="925165" y="3552"/>
                </a:lnTo>
                <a:lnTo>
                  <a:pt x="292237" y="3552"/>
                </a:lnTo>
                <a:lnTo>
                  <a:pt x="228801" y="3330"/>
                </a:lnTo>
                <a:lnTo>
                  <a:pt x="182216" y="2663"/>
                </a:lnTo>
                <a:lnTo>
                  <a:pt x="97052" y="0"/>
                </a:lnTo>
                <a:close/>
              </a:path>
              <a:path w="1019175" h="801370">
                <a:moveTo>
                  <a:pt x="925165" y="85180"/>
                </a:moveTo>
                <a:lnTo>
                  <a:pt x="732313" y="85180"/>
                </a:lnTo>
                <a:lnTo>
                  <a:pt x="792896" y="85402"/>
                </a:lnTo>
                <a:lnTo>
                  <a:pt x="840725" y="86067"/>
                </a:lnTo>
                <a:lnTo>
                  <a:pt x="925165" y="88733"/>
                </a:lnTo>
                <a:lnTo>
                  <a:pt x="925165" y="85180"/>
                </a:lnTo>
                <a:close/>
              </a:path>
              <a:path w="1019175" h="801370">
                <a:moveTo>
                  <a:pt x="925165" y="0"/>
                </a:moveTo>
                <a:lnTo>
                  <a:pt x="887511" y="1553"/>
                </a:lnTo>
                <a:lnTo>
                  <a:pt x="850191" y="2663"/>
                </a:lnTo>
                <a:lnTo>
                  <a:pt x="801555" y="3330"/>
                </a:lnTo>
                <a:lnTo>
                  <a:pt x="729953" y="3552"/>
                </a:lnTo>
                <a:lnTo>
                  <a:pt x="925165" y="3552"/>
                </a:lnTo>
                <a:lnTo>
                  <a:pt x="925165" y="0"/>
                </a:lnTo>
                <a:close/>
              </a:path>
              <a:path w="1019175" h="801370">
                <a:moveTo>
                  <a:pt x="0" y="712183"/>
                </a:moveTo>
                <a:lnTo>
                  <a:pt x="0" y="800916"/>
                </a:lnTo>
                <a:lnTo>
                  <a:pt x="128776" y="797753"/>
                </a:lnTo>
                <a:lnTo>
                  <a:pt x="1018632" y="797363"/>
                </a:lnTo>
                <a:lnTo>
                  <a:pt x="1018632" y="715735"/>
                </a:lnTo>
                <a:lnTo>
                  <a:pt x="184566" y="715735"/>
                </a:lnTo>
                <a:lnTo>
                  <a:pt x="129282" y="715514"/>
                </a:lnTo>
                <a:lnTo>
                  <a:pt x="82087" y="714849"/>
                </a:lnTo>
                <a:lnTo>
                  <a:pt x="39990" y="713739"/>
                </a:lnTo>
                <a:lnTo>
                  <a:pt x="0" y="712183"/>
                </a:lnTo>
                <a:close/>
              </a:path>
              <a:path w="1019175" h="801370">
                <a:moveTo>
                  <a:pt x="1018632" y="797363"/>
                </a:moveTo>
                <a:lnTo>
                  <a:pt x="826959" y="797363"/>
                </a:lnTo>
                <a:lnTo>
                  <a:pt x="922793" y="798255"/>
                </a:lnTo>
                <a:lnTo>
                  <a:pt x="1018632" y="800916"/>
                </a:lnTo>
                <a:lnTo>
                  <a:pt x="1018632" y="797363"/>
                </a:lnTo>
                <a:close/>
              </a:path>
              <a:path w="1019175" h="801370">
                <a:moveTo>
                  <a:pt x="1018632" y="712183"/>
                </a:moveTo>
                <a:lnTo>
                  <a:pt x="989830" y="713739"/>
                </a:lnTo>
                <a:lnTo>
                  <a:pt x="954153" y="714849"/>
                </a:lnTo>
                <a:lnTo>
                  <a:pt x="825773" y="715735"/>
                </a:lnTo>
                <a:lnTo>
                  <a:pt x="1018632" y="715735"/>
                </a:lnTo>
                <a:lnTo>
                  <a:pt x="1018632" y="712183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6" name="object 46"/>
          <p:cNvSpPr/>
          <p:nvPr/>
        </p:nvSpPr>
        <p:spPr>
          <a:xfrm>
            <a:off x="5532473" y="2051006"/>
            <a:ext cx="524121" cy="472790"/>
          </a:xfrm>
          <a:custGeom>
            <a:avLst/>
            <a:gdLst/>
            <a:ahLst/>
            <a:cxnLst/>
            <a:rect l="l" t="t" r="r" b="b"/>
            <a:pathLst>
              <a:path w="985520" h="889000">
                <a:moveTo>
                  <a:pt x="356081" y="199930"/>
                </a:moveTo>
                <a:lnTo>
                  <a:pt x="355981" y="378192"/>
                </a:lnTo>
                <a:lnTo>
                  <a:pt x="352394" y="449462"/>
                </a:lnTo>
                <a:lnTo>
                  <a:pt x="341940" y="513953"/>
                </a:lnTo>
                <a:lnTo>
                  <a:pt x="325631" y="570270"/>
                </a:lnTo>
                <a:lnTo>
                  <a:pt x="304375" y="618998"/>
                </a:lnTo>
                <a:lnTo>
                  <a:pt x="279084" y="660722"/>
                </a:lnTo>
                <a:lnTo>
                  <a:pt x="250668" y="696025"/>
                </a:lnTo>
                <a:lnTo>
                  <a:pt x="220038" y="725492"/>
                </a:lnTo>
                <a:lnTo>
                  <a:pt x="188105" y="749709"/>
                </a:lnTo>
                <a:lnTo>
                  <a:pt x="123968" y="784728"/>
                </a:lnTo>
                <a:lnTo>
                  <a:pt x="65541" y="805760"/>
                </a:lnTo>
                <a:lnTo>
                  <a:pt x="20110" y="817481"/>
                </a:lnTo>
                <a:lnTo>
                  <a:pt x="48506" y="888464"/>
                </a:lnTo>
                <a:lnTo>
                  <a:pt x="99128" y="875506"/>
                </a:lnTo>
                <a:lnTo>
                  <a:pt x="147249" y="861353"/>
                </a:lnTo>
                <a:lnTo>
                  <a:pt x="192821" y="845818"/>
                </a:lnTo>
                <a:lnTo>
                  <a:pt x="235797" y="828713"/>
                </a:lnTo>
                <a:lnTo>
                  <a:pt x="276130" y="809850"/>
                </a:lnTo>
                <a:lnTo>
                  <a:pt x="313771" y="789042"/>
                </a:lnTo>
                <a:lnTo>
                  <a:pt x="348674" y="766103"/>
                </a:lnTo>
                <a:lnTo>
                  <a:pt x="380791" y="740843"/>
                </a:lnTo>
                <a:lnTo>
                  <a:pt x="410075" y="713077"/>
                </a:lnTo>
                <a:lnTo>
                  <a:pt x="436477" y="682615"/>
                </a:lnTo>
                <a:lnTo>
                  <a:pt x="459952" y="649272"/>
                </a:lnTo>
                <a:lnTo>
                  <a:pt x="480450" y="612859"/>
                </a:lnTo>
                <a:lnTo>
                  <a:pt x="497925" y="573190"/>
                </a:lnTo>
                <a:lnTo>
                  <a:pt x="512329" y="530075"/>
                </a:lnTo>
                <a:lnTo>
                  <a:pt x="523615" y="483329"/>
                </a:lnTo>
                <a:lnTo>
                  <a:pt x="531735" y="432764"/>
                </a:lnTo>
                <a:lnTo>
                  <a:pt x="536642" y="378192"/>
                </a:lnTo>
                <a:lnTo>
                  <a:pt x="538288" y="319426"/>
                </a:lnTo>
                <a:lnTo>
                  <a:pt x="538288" y="255536"/>
                </a:lnTo>
                <a:lnTo>
                  <a:pt x="539025" y="247589"/>
                </a:lnTo>
                <a:lnTo>
                  <a:pt x="542270" y="223268"/>
                </a:lnTo>
                <a:lnTo>
                  <a:pt x="543007" y="215322"/>
                </a:lnTo>
                <a:lnTo>
                  <a:pt x="540123" y="211195"/>
                </a:lnTo>
                <a:lnTo>
                  <a:pt x="533246" y="208957"/>
                </a:lnTo>
                <a:lnTo>
                  <a:pt x="525035" y="207829"/>
                </a:lnTo>
                <a:lnTo>
                  <a:pt x="518151" y="207036"/>
                </a:lnTo>
                <a:lnTo>
                  <a:pt x="356081" y="199930"/>
                </a:lnTo>
                <a:close/>
              </a:path>
              <a:path w="985520" h="889000">
                <a:moveTo>
                  <a:pt x="978225" y="82821"/>
                </a:moveTo>
                <a:lnTo>
                  <a:pt x="764228" y="82821"/>
                </a:lnTo>
                <a:lnTo>
                  <a:pt x="764155" y="85477"/>
                </a:lnTo>
                <a:lnTo>
                  <a:pt x="761469" y="96418"/>
                </a:lnTo>
                <a:lnTo>
                  <a:pt x="736668" y="165208"/>
                </a:lnTo>
                <a:lnTo>
                  <a:pt x="712803" y="216800"/>
                </a:lnTo>
                <a:lnTo>
                  <a:pt x="680082" y="275883"/>
                </a:lnTo>
                <a:lnTo>
                  <a:pt x="637594" y="339476"/>
                </a:lnTo>
                <a:lnTo>
                  <a:pt x="584428" y="404601"/>
                </a:lnTo>
                <a:lnTo>
                  <a:pt x="647119" y="459019"/>
                </a:lnTo>
                <a:lnTo>
                  <a:pt x="699309" y="416261"/>
                </a:lnTo>
                <a:lnTo>
                  <a:pt x="746092" y="374250"/>
                </a:lnTo>
                <a:lnTo>
                  <a:pt x="787828" y="333292"/>
                </a:lnTo>
                <a:lnTo>
                  <a:pt x="824876" y="293693"/>
                </a:lnTo>
                <a:lnTo>
                  <a:pt x="857598" y="255756"/>
                </a:lnTo>
                <a:lnTo>
                  <a:pt x="886353" y="219788"/>
                </a:lnTo>
                <a:lnTo>
                  <a:pt x="911501" y="186093"/>
                </a:lnTo>
                <a:lnTo>
                  <a:pt x="944035" y="138028"/>
                </a:lnTo>
                <a:lnTo>
                  <a:pt x="975502" y="87271"/>
                </a:lnTo>
                <a:lnTo>
                  <a:pt x="978225" y="82821"/>
                </a:lnTo>
                <a:close/>
              </a:path>
              <a:path w="985520" h="889000">
                <a:moveTo>
                  <a:pt x="0" y="5912"/>
                </a:moveTo>
                <a:lnTo>
                  <a:pt x="0" y="88733"/>
                </a:lnTo>
                <a:lnTo>
                  <a:pt x="42187" y="86993"/>
                </a:lnTo>
                <a:lnTo>
                  <a:pt x="164705" y="84406"/>
                </a:lnTo>
                <a:lnTo>
                  <a:pt x="978225" y="82821"/>
                </a:lnTo>
                <a:lnTo>
                  <a:pt x="985469" y="70983"/>
                </a:lnTo>
                <a:lnTo>
                  <a:pt x="923940" y="9465"/>
                </a:lnTo>
                <a:lnTo>
                  <a:pt x="208216" y="9465"/>
                </a:lnTo>
                <a:lnTo>
                  <a:pt x="43349" y="7468"/>
                </a:lnTo>
                <a:lnTo>
                  <a:pt x="0" y="5912"/>
                </a:lnTo>
                <a:close/>
              </a:path>
              <a:path w="985520" h="889000">
                <a:moveTo>
                  <a:pt x="914473" y="0"/>
                </a:moveTo>
                <a:lnTo>
                  <a:pt x="835664" y="6359"/>
                </a:lnTo>
                <a:lnTo>
                  <a:pt x="792212" y="7822"/>
                </a:lnTo>
                <a:lnTo>
                  <a:pt x="208216" y="9465"/>
                </a:lnTo>
                <a:lnTo>
                  <a:pt x="923940" y="9465"/>
                </a:lnTo>
                <a:lnTo>
                  <a:pt x="914473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7" name="object 47"/>
          <p:cNvSpPr/>
          <p:nvPr/>
        </p:nvSpPr>
        <p:spPr>
          <a:xfrm>
            <a:off x="6299277" y="2134984"/>
            <a:ext cx="403222" cy="345137"/>
          </a:xfrm>
          <a:custGeom>
            <a:avLst/>
            <a:gdLst/>
            <a:ahLst/>
            <a:cxnLst/>
            <a:rect l="l" t="t" r="r" b="b"/>
            <a:pathLst>
              <a:path w="758190" h="648970">
                <a:moveTo>
                  <a:pt x="601803" y="0"/>
                </a:moveTo>
                <a:lnTo>
                  <a:pt x="568410" y="1665"/>
                </a:lnTo>
                <a:lnTo>
                  <a:pt x="524935" y="2753"/>
                </a:lnTo>
                <a:lnTo>
                  <a:pt x="485092" y="3346"/>
                </a:lnTo>
                <a:lnTo>
                  <a:pt x="180135" y="5624"/>
                </a:lnTo>
                <a:lnTo>
                  <a:pt x="143745" y="5293"/>
                </a:lnTo>
                <a:lnTo>
                  <a:pt x="108180" y="4299"/>
                </a:lnTo>
                <a:lnTo>
                  <a:pt x="68730" y="2641"/>
                </a:lnTo>
                <a:lnTo>
                  <a:pt x="69622" y="64333"/>
                </a:lnTo>
                <a:lnTo>
                  <a:pt x="146601" y="62238"/>
                </a:lnTo>
                <a:lnTo>
                  <a:pt x="189928" y="61233"/>
                </a:lnTo>
                <a:lnTo>
                  <a:pt x="222937" y="60807"/>
                </a:lnTo>
                <a:lnTo>
                  <a:pt x="487275" y="59037"/>
                </a:lnTo>
                <a:lnTo>
                  <a:pt x="476405" y="95817"/>
                </a:lnTo>
                <a:lnTo>
                  <a:pt x="463513" y="135738"/>
                </a:lnTo>
                <a:lnTo>
                  <a:pt x="448206" y="178022"/>
                </a:lnTo>
                <a:lnTo>
                  <a:pt x="430092" y="221895"/>
                </a:lnTo>
                <a:lnTo>
                  <a:pt x="408781" y="266580"/>
                </a:lnTo>
                <a:lnTo>
                  <a:pt x="383881" y="311301"/>
                </a:lnTo>
                <a:lnTo>
                  <a:pt x="355000" y="355282"/>
                </a:lnTo>
                <a:lnTo>
                  <a:pt x="321747" y="397749"/>
                </a:lnTo>
                <a:lnTo>
                  <a:pt x="283730" y="437924"/>
                </a:lnTo>
                <a:lnTo>
                  <a:pt x="241565" y="474218"/>
                </a:lnTo>
                <a:lnTo>
                  <a:pt x="198119" y="505471"/>
                </a:lnTo>
                <a:lnTo>
                  <a:pt x="154487" y="531931"/>
                </a:lnTo>
                <a:lnTo>
                  <a:pt x="111764" y="553844"/>
                </a:lnTo>
                <a:lnTo>
                  <a:pt x="71045" y="571456"/>
                </a:lnTo>
                <a:lnTo>
                  <a:pt x="33426" y="585014"/>
                </a:lnTo>
                <a:lnTo>
                  <a:pt x="0" y="594765"/>
                </a:lnTo>
                <a:lnTo>
                  <a:pt x="23797" y="648513"/>
                </a:lnTo>
                <a:lnTo>
                  <a:pt x="79390" y="631025"/>
                </a:lnTo>
                <a:lnTo>
                  <a:pt x="130705" y="613177"/>
                </a:lnTo>
                <a:lnTo>
                  <a:pt x="178225" y="594557"/>
                </a:lnTo>
                <a:lnTo>
                  <a:pt x="222429" y="574754"/>
                </a:lnTo>
                <a:lnTo>
                  <a:pt x="263799" y="553353"/>
                </a:lnTo>
                <a:lnTo>
                  <a:pt x="302816" y="529944"/>
                </a:lnTo>
                <a:lnTo>
                  <a:pt x="339960" y="504113"/>
                </a:lnTo>
                <a:lnTo>
                  <a:pt x="375713" y="475450"/>
                </a:lnTo>
                <a:lnTo>
                  <a:pt x="410556" y="443540"/>
                </a:lnTo>
                <a:lnTo>
                  <a:pt x="444969" y="407972"/>
                </a:lnTo>
                <a:lnTo>
                  <a:pt x="474976" y="433582"/>
                </a:lnTo>
                <a:lnTo>
                  <a:pt x="507306" y="463353"/>
                </a:lnTo>
                <a:lnTo>
                  <a:pt x="541349" y="498066"/>
                </a:lnTo>
                <a:lnTo>
                  <a:pt x="576491" y="538506"/>
                </a:lnTo>
                <a:lnTo>
                  <a:pt x="612122" y="585456"/>
                </a:lnTo>
                <a:lnTo>
                  <a:pt x="647628" y="639698"/>
                </a:lnTo>
                <a:lnTo>
                  <a:pt x="757779" y="562166"/>
                </a:lnTo>
                <a:lnTo>
                  <a:pt x="715695" y="519765"/>
                </a:lnTo>
                <a:lnTo>
                  <a:pt x="670469" y="480618"/>
                </a:lnTo>
                <a:lnTo>
                  <a:pt x="624673" y="445386"/>
                </a:lnTo>
                <a:lnTo>
                  <a:pt x="580882" y="414732"/>
                </a:lnTo>
                <a:lnTo>
                  <a:pt x="541670" y="389319"/>
                </a:lnTo>
                <a:lnTo>
                  <a:pt x="487275" y="356865"/>
                </a:lnTo>
                <a:lnTo>
                  <a:pt x="510079" y="325715"/>
                </a:lnTo>
                <a:lnTo>
                  <a:pt x="534200" y="286360"/>
                </a:lnTo>
                <a:lnTo>
                  <a:pt x="558197" y="242225"/>
                </a:lnTo>
                <a:lnTo>
                  <a:pt x="580631" y="196737"/>
                </a:lnTo>
                <a:lnTo>
                  <a:pt x="600060" y="153321"/>
                </a:lnTo>
                <a:lnTo>
                  <a:pt x="637109" y="64727"/>
                </a:lnTo>
                <a:lnTo>
                  <a:pt x="645000" y="46703"/>
                </a:lnTo>
                <a:lnTo>
                  <a:pt x="601803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8" name="object 48"/>
          <p:cNvSpPr/>
          <p:nvPr/>
        </p:nvSpPr>
        <p:spPr>
          <a:xfrm>
            <a:off x="6732888" y="2096090"/>
            <a:ext cx="389714" cy="404573"/>
          </a:xfrm>
          <a:custGeom>
            <a:avLst/>
            <a:gdLst/>
            <a:ahLst/>
            <a:cxnLst/>
            <a:rect l="l" t="t" r="r" b="b"/>
            <a:pathLst>
              <a:path w="732790" h="760729">
                <a:moveTo>
                  <a:pt x="265222" y="0"/>
                </a:moveTo>
                <a:lnTo>
                  <a:pt x="266231" y="39276"/>
                </a:lnTo>
                <a:lnTo>
                  <a:pt x="266660" y="95490"/>
                </a:lnTo>
                <a:lnTo>
                  <a:pt x="266591" y="151541"/>
                </a:lnTo>
                <a:lnTo>
                  <a:pt x="266107" y="190331"/>
                </a:lnTo>
                <a:lnTo>
                  <a:pt x="176234" y="190331"/>
                </a:lnTo>
                <a:lnTo>
                  <a:pt x="150257" y="190041"/>
                </a:lnTo>
                <a:lnTo>
                  <a:pt x="107175" y="189336"/>
                </a:lnTo>
                <a:lnTo>
                  <a:pt x="65575" y="188467"/>
                </a:lnTo>
                <a:lnTo>
                  <a:pt x="44048" y="187683"/>
                </a:lnTo>
                <a:lnTo>
                  <a:pt x="44048" y="248484"/>
                </a:lnTo>
                <a:lnTo>
                  <a:pt x="177118" y="246721"/>
                </a:lnTo>
                <a:lnTo>
                  <a:pt x="265222" y="246721"/>
                </a:lnTo>
                <a:lnTo>
                  <a:pt x="261794" y="308510"/>
                </a:lnTo>
                <a:lnTo>
                  <a:pt x="257613" y="346964"/>
                </a:lnTo>
                <a:lnTo>
                  <a:pt x="250705" y="388877"/>
                </a:lnTo>
                <a:lnTo>
                  <a:pt x="240261" y="433066"/>
                </a:lnTo>
                <a:lnTo>
                  <a:pt x="225468" y="478348"/>
                </a:lnTo>
                <a:lnTo>
                  <a:pt x="205517" y="523538"/>
                </a:lnTo>
                <a:lnTo>
                  <a:pt x="179596" y="567452"/>
                </a:lnTo>
                <a:lnTo>
                  <a:pt x="146895" y="608907"/>
                </a:lnTo>
                <a:lnTo>
                  <a:pt x="106602" y="646718"/>
                </a:lnTo>
                <a:lnTo>
                  <a:pt x="57907" y="679701"/>
                </a:lnTo>
                <a:lnTo>
                  <a:pt x="0" y="706672"/>
                </a:lnTo>
                <a:lnTo>
                  <a:pt x="29964" y="760427"/>
                </a:lnTo>
                <a:lnTo>
                  <a:pt x="75848" y="742130"/>
                </a:lnTo>
                <a:lnTo>
                  <a:pt x="118712" y="722490"/>
                </a:lnTo>
                <a:lnTo>
                  <a:pt x="158559" y="701135"/>
                </a:lnTo>
                <a:lnTo>
                  <a:pt x="195390" y="677694"/>
                </a:lnTo>
                <a:lnTo>
                  <a:pt x="229207" y="651795"/>
                </a:lnTo>
                <a:lnTo>
                  <a:pt x="260013" y="623066"/>
                </a:lnTo>
                <a:lnTo>
                  <a:pt x="287809" y="591135"/>
                </a:lnTo>
                <a:lnTo>
                  <a:pt x="312598" y="555630"/>
                </a:lnTo>
                <a:lnTo>
                  <a:pt x="334382" y="516179"/>
                </a:lnTo>
                <a:lnTo>
                  <a:pt x="353161" y="472410"/>
                </a:lnTo>
                <a:lnTo>
                  <a:pt x="368940" y="423952"/>
                </a:lnTo>
                <a:lnTo>
                  <a:pt x="381718" y="370432"/>
                </a:lnTo>
                <a:lnTo>
                  <a:pt x="391500" y="311479"/>
                </a:lnTo>
                <a:lnTo>
                  <a:pt x="398286" y="246721"/>
                </a:lnTo>
                <a:lnTo>
                  <a:pt x="602688" y="246721"/>
                </a:lnTo>
                <a:lnTo>
                  <a:pt x="601946" y="302141"/>
                </a:lnTo>
                <a:lnTo>
                  <a:pt x="600261" y="357237"/>
                </a:lnTo>
                <a:lnTo>
                  <a:pt x="597341" y="411794"/>
                </a:lnTo>
                <a:lnTo>
                  <a:pt x="592893" y="465595"/>
                </a:lnTo>
                <a:lnTo>
                  <a:pt x="586625" y="518426"/>
                </a:lnTo>
                <a:lnTo>
                  <a:pt x="578245" y="570070"/>
                </a:lnTo>
                <a:lnTo>
                  <a:pt x="567461" y="620312"/>
                </a:lnTo>
                <a:lnTo>
                  <a:pt x="548625" y="663495"/>
                </a:lnTo>
                <a:lnTo>
                  <a:pt x="519873" y="672310"/>
                </a:lnTo>
                <a:lnTo>
                  <a:pt x="498905" y="669968"/>
                </a:lnTo>
                <a:lnTo>
                  <a:pt x="474383" y="662833"/>
                </a:lnTo>
                <a:lnTo>
                  <a:pt x="444409" y="650744"/>
                </a:lnTo>
                <a:lnTo>
                  <a:pt x="407088" y="633537"/>
                </a:lnTo>
                <a:lnTo>
                  <a:pt x="390342" y="692575"/>
                </a:lnTo>
                <a:lnTo>
                  <a:pt x="429993" y="711544"/>
                </a:lnTo>
                <a:lnTo>
                  <a:pt x="479560" y="732663"/>
                </a:lnTo>
                <a:lnTo>
                  <a:pt x="532099" y="749818"/>
                </a:lnTo>
                <a:lnTo>
                  <a:pt x="580667" y="756895"/>
                </a:lnTo>
                <a:lnTo>
                  <a:pt x="596908" y="756444"/>
                </a:lnTo>
                <a:lnTo>
                  <a:pt x="633242" y="744722"/>
                </a:lnTo>
                <a:lnTo>
                  <a:pt x="670359" y="700539"/>
                </a:lnTo>
                <a:lnTo>
                  <a:pt x="687579" y="659513"/>
                </a:lnTo>
                <a:lnTo>
                  <a:pt x="703035" y="602256"/>
                </a:lnTo>
                <a:lnTo>
                  <a:pt x="716075" y="526063"/>
                </a:lnTo>
                <a:lnTo>
                  <a:pt x="726045" y="428230"/>
                </a:lnTo>
                <a:lnTo>
                  <a:pt x="729116" y="336395"/>
                </a:lnTo>
                <a:lnTo>
                  <a:pt x="732212" y="186805"/>
                </a:lnTo>
                <a:lnTo>
                  <a:pt x="692185" y="188470"/>
                </a:lnTo>
                <a:lnTo>
                  <a:pt x="656447" y="189558"/>
                </a:lnTo>
                <a:lnTo>
                  <a:pt x="620706" y="190152"/>
                </a:lnTo>
                <a:lnTo>
                  <a:pt x="580667" y="190331"/>
                </a:lnTo>
                <a:lnTo>
                  <a:pt x="400914" y="190331"/>
                </a:lnTo>
                <a:lnTo>
                  <a:pt x="401702" y="158556"/>
                </a:lnTo>
                <a:lnTo>
                  <a:pt x="401909" y="111249"/>
                </a:lnTo>
                <a:lnTo>
                  <a:pt x="402283" y="64932"/>
                </a:lnTo>
                <a:lnTo>
                  <a:pt x="403568" y="36124"/>
                </a:lnTo>
                <a:lnTo>
                  <a:pt x="404433" y="33477"/>
                </a:lnTo>
                <a:lnTo>
                  <a:pt x="407972" y="18508"/>
                </a:lnTo>
                <a:lnTo>
                  <a:pt x="407972" y="12341"/>
                </a:lnTo>
                <a:lnTo>
                  <a:pt x="406203" y="9693"/>
                </a:lnTo>
                <a:lnTo>
                  <a:pt x="394747" y="8815"/>
                </a:lnTo>
                <a:lnTo>
                  <a:pt x="265222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49" name="object 49"/>
          <p:cNvSpPr/>
          <p:nvPr/>
        </p:nvSpPr>
        <p:spPr>
          <a:xfrm>
            <a:off x="7177397" y="2280251"/>
            <a:ext cx="412678" cy="40525"/>
          </a:xfrm>
          <a:custGeom>
            <a:avLst/>
            <a:gdLst/>
            <a:ahLst/>
            <a:cxnLst/>
            <a:rect l="l" t="t" r="r" b="b"/>
            <a:pathLst>
              <a:path w="775969" h="76200">
                <a:moveTo>
                  <a:pt x="775411" y="0"/>
                </a:moveTo>
                <a:lnTo>
                  <a:pt x="694055" y="0"/>
                </a:lnTo>
                <a:lnTo>
                  <a:pt x="694055" y="1270"/>
                </a:lnTo>
                <a:lnTo>
                  <a:pt x="156832" y="1270"/>
                </a:lnTo>
                <a:lnTo>
                  <a:pt x="156832" y="0"/>
                </a:lnTo>
                <a:lnTo>
                  <a:pt x="0" y="0"/>
                </a:lnTo>
                <a:lnTo>
                  <a:pt x="0" y="1270"/>
                </a:lnTo>
                <a:lnTo>
                  <a:pt x="0" y="74930"/>
                </a:lnTo>
                <a:lnTo>
                  <a:pt x="754126" y="74930"/>
                </a:lnTo>
                <a:lnTo>
                  <a:pt x="754126" y="76200"/>
                </a:lnTo>
                <a:lnTo>
                  <a:pt x="775411" y="76200"/>
                </a:lnTo>
                <a:lnTo>
                  <a:pt x="775411" y="74930"/>
                </a:lnTo>
                <a:lnTo>
                  <a:pt x="775411" y="1270"/>
                </a:lnTo>
                <a:lnTo>
                  <a:pt x="775411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50" name="object 50"/>
          <p:cNvSpPr/>
          <p:nvPr/>
        </p:nvSpPr>
        <p:spPr>
          <a:xfrm>
            <a:off x="7666354" y="2105934"/>
            <a:ext cx="328589" cy="388701"/>
          </a:xfrm>
          <a:custGeom>
            <a:avLst/>
            <a:gdLst/>
            <a:ahLst/>
            <a:cxnLst/>
            <a:rect l="l" t="t" r="r" b="b"/>
            <a:pathLst>
              <a:path w="617855" h="730885">
                <a:moveTo>
                  <a:pt x="884" y="0"/>
                </a:moveTo>
                <a:lnTo>
                  <a:pt x="2520" y="50110"/>
                </a:lnTo>
                <a:lnTo>
                  <a:pt x="3222" y="75700"/>
                </a:lnTo>
                <a:lnTo>
                  <a:pt x="3512" y="102201"/>
                </a:lnTo>
                <a:lnTo>
                  <a:pt x="3512" y="587706"/>
                </a:lnTo>
                <a:lnTo>
                  <a:pt x="3208" y="604025"/>
                </a:lnTo>
                <a:lnTo>
                  <a:pt x="2409" y="621084"/>
                </a:lnTo>
                <a:lnTo>
                  <a:pt x="1284" y="638639"/>
                </a:lnTo>
                <a:lnTo>
                  <a:pt x="0" y="656443"/>
                </a:lnTo>
                <a:lnTo>
                  <a:pt x="74877" y="730456"/>
                </a:lnTo>
                <a:lnTo>
                  <a:pt x="106833" y="720144"/>
                </a:lnTo>
                <a:lnTo>
                  <a:pt x="202130" y="690926"/>
                </a:lnTo>
                <a:lnTo>
                  <a:pt x="232596" y="681112"/>
                </a:lnTo>
                <a:lnTo>
                  <a:pt x="281093" y="661222"/>
                </a:lnTo>
                <a:lnTo>
                  <a:pt x="327703" y="637709"/>
                </a:lnTo>
                <a:lnTo>
                  <a:pt x="372157" y="610622"/>
                </a:lnTo>
                <a:lnTo>
                  <a:pt x="414187" y="580010"/>
                </a:lnTo>
                <a:lnTo>
                  <a:pt x="453525" y="545921"/>
                </a:lnTo>
                <a:lnTo>
                  <a:pt x="489902" y="508404"/>
                </a:lnTo>
                <a:lnTo>
                  <a:pt x="530677" y="457936"/>
                </a:lnTo>
                <a:lnTo>
                  <a:pt x="562152" y="409792"/>
                </a:lnTo>
                <a:lnTo>
                  <a:pt x="586015" y="365031"/>
                </a:lnTo>
                <a:lnTo>
                  <a:pt x="603956" y="324711"/>
                </a:lnTo>
                <a:lnTo>
                  <a:pt x="617664" y="289891"/>
                </a:lnTo>
                <a:lnTo>
                  <a:pt x="566550" y="260811"/>
                </a:lnTo>
                <a:lnTo>
                  <a:pt x="557771" y="279304"/>
                </a:lnTo>
                <a:lnTo>
                  <a:pt x="546006" y="302068"/>
                </a:lnTo>
                <a:lnTo>
                  <a:pt x="511115" y="357081"/>
                </a:lnTo>
                <a:lnTo>
                  <a:pt x="486790" y="387665"/>
                </a:lnTo>
                <a:lnTo>
                  <a:pt x="457080" y="419192"/>
                </a:lnTo>
                <a:lnTo>
                  <a:pt x="421384" y="450828"/>
                </a:lnTo>
                <a:lnTo>
                  <a:pt x="379105" y="481743"/>
                </a:lnTo>
                <a:lnTo>
                  <a:pt x="329641" y="511104"/>
                </a:lnTo>
                <a:lnTo>
                  <a:pt x="272394" y="538078"/>
                </a:lnTo>
                <a:lnTo>
                  <a:pt x="206764" y="561834"/>
                </a:lnTo>
                <a:lnTo>
                  <a:pt x="132152" y="581539"/>
                </a:lnTo>
                <a:lnTo>
                  <a:pt x="132152" y="59037"/>
                </a:lnTo>
                <a:lnTo>
                  <a:pt x="134513" y="50225"/>
                </a:lnTo>
                <a:lnTo>
                  <a:pt x="137119" y="38108"/>
                </a:lnTo>
                <a:lnTo>
                  <a:pt x="139227" y="26321"/>
                </a:lnTo>
                <a:lnTo>
                  <a:pt x="140095" y="18501"/>
                </a:lnTo>
                <a:lnTo>
                  <a:pt x="139212" y="14492"/>
                </a:lnTo>
                <a:lnTo>
                  <a:pt x="135683" y="11559"/>
                </a:lnTo>
                <a:lnTo>
                  <a:pt x="128189" y="9454"/>
                </a:lnTo>
                <a:lnTo>
                  <a:pt x="115413" y="7930"/>
                </a:lnTo>
                <a:lnTo>
                  <a:pt x="884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51" name="object 51"/>
          <p:cNvSpPr/>
          <p:nvPr/>
        </p:nvSpPr>
        <p:spPr>
          <a:xfrm>
            <a:off x="8067436" y="2196371"/>
            <a:ext cx="306976" cy="311366"/>
          </a:xfrm>
          <a:custGeom>
            <a:avLst/>
            <a:gdLst/>
            <a:ahLst/>
            <a:cxnLst/>
            <a:rect l="l" t="t" r="r" b="b"/>
            <a:pathLst>
              <a:path w="577215" h="585470">
                <a:moveTo>
                  <a:pt x="462592" y="0"/>
                </a:moveTo>
                <a:lnTo>
                  <a:pt x="459440" y="76260"/>
                </a:lnTo>
                <a:lnTo>
                  <a:pt x="450440" y="145262"/>
                </a:lnTo>
                <a:lnTo>
                  <a:pt x="436277" y="207358"/>
                </a:lnTo>
                <a:lnTo>
                  <a:pt x="417636" y="262903"/>
                </a:lnTo>
                <a:lnTo>
                  <a:pt x="395200" y="312251"/>
                </a:lnTo>
                <a:lnTo>
                  <a:pt x="369655" y="355756"/>
                </a:lnTo>
                <a:lnTo>
                  <a:pt x="341685" y="393772"/>
                </a:lnTo>
                <a:lnTo>
                  <a:pt x="311975" y="426653"/>
                </a:lnTo>
                <a:lnTo>
                  <a:pt x="281209" y="454753"/>
                </a:lnTo>
                <a:lnTo>
                  <a:pt x="250073" y="478426"/>
                </a:lnTo>
                <a:lnTo>
                  <a:pt x="189425" y="513907"/>
                </a:lnTo>
                <a:lnTo>
                  <a:pt x="135508" y="535930"/>
                </a:lnTo>
                <a:lnTo>
                  <a:pt x="112785" y="542779"/>
                </a:lnTo>
                <a:lnTo>
                  <a:pt x="137441" y="585078"/>
                </a:lnTo>
                <a:lnTo>
                  <a:pt x="198261" y="564613"/>
                </a:lnTo>
                <a:lnTo>
                  <a:pt x="266869" y="535552"/>
                </a:lnTo>
                <a:lnTo>
                  <a:pt x="302577" y="516559"/>
                </a:lnTo>
                <a:lnTo>
                  <a:pt x="338413" y="493931"/>
                </a:lnTo>
                <a:lnTo>
                  <a:pt x="373770" y="467171"/>
                </a:lnTo>
                <a:lnTo>
                  <a:pt x="408042" y="435783"/>
                </a:lnTo>
                <a:lnTo>
                  <a:pt x="440622" y="399273"/>
                </a:lnTo>
                <a:lnTo>
                  <a:pt x="470905" y="357144"/>
                </a:lnTo>
                <a:lnTo>
                  <a:pt x="498283" y="308900"/>
                </a:lnTo>
                <a:lnTo>
                  <a:pt x="522151" y="254047"/>
                </a:lnTo>
                <a:lnTo>
                  <a:pt x="541901" y="192087"/>
                </a:lnTo>
                <a:lnTo>
                  <a:pt x="551048" y="154915"/>
                </a:lnTo>
                <a:lnTo>
                  <a:pt x="565055" y="84538"/>
                </a:lnTo>
                <a:lnTo>
                  <a:pt x="572724" y="41420"/>
                </a:lnTo>
                <a:lnTo>
                  <a:pt x="572724" y="37894"/>
                </a:lnTo>
                <a:lnTo>
                  <a:pt x="577128" y="25553"/>
                </a:lnTo>
                <a:lnTo>
                  <a:pt x="577128" y="18508"/>
                </a:lnTo>
                <a:lnTo>
                  <a:pt x="570954" y="17623"/>
                </a:lnTo>
                <a:lnTo>
                  <a:pt x="567441" y="16738"/>
                </a:lnTo>
                <a:lnTo>
                  <a:pt x="462592" y="0"/>
                </a:lnTo>
                <a:close/>
              </a:path>
              <a:path w="577215" h="585470">
                <a:moveTo>
                  <a:pt x="40535" y="51107"/>
                </a:moveTo>
                <a:lnTo>
                  <a:pt x="0" y="75789"/>
                </a:lnTo>
                <a:lnTo>
                  <a:pt x="29096" y="125700"/>
                </a:lnTo>
                <a:lnTo>
                  <a:pt x="50709" y="173117"/>
                </a:lnTo>
                <a:lnTo>
                  <a:pt x="66233" y="216812"/>
                </a:lnTo>
                <a:lnTo>
                  <a:pt x="77062" y="255560"/>
                </a:lnTo>
                <a:lnTo>
                  <a:pt x="84591" y="288135"/>
                </a:lnTo>
                <a:lnTo>
                  <a:pt x="178861" y="244079"/>
                </a:lnTo>
                <a:lnTo>
                  <a:pt x="151952" y="195420"/>
                </a:lnTo>
                <a:lnTo>
                  <a:pt x="122422" y="150651"/>
                </a:lnTo>
                <a:lnTo>
                  <a:pt x="92515" y="110914"/>
                </a:lnTo>
                <a:lnTo>
                  <a:pt x="64472" y="77352"/>
                </a:lnTo>
                <a:lnTo>
                  <a:pt x="40535" y="51107"/>
                </a:lnTo>
                <a:close/>
              </a:path>
              <a:path w="577215" h="585470">
                <a:moveTo>
                  <a:pt x="243195" y="13225"/>
                </a:moveTo>
                <a:lnTo>
                  <a:pt x="201774" y="36131"/>
                </a:lnTo>
                <a:lnTo>
                  <a:pt x="227419" y="82417"/>
                </a:lnTo>
                <a:lnTo>
                  <a:pt x="247698" y="131511"/>
                </a:lnTo>
                <a:lnTo>
                  <a:pt x="262855" y="179613"/>
                </a:lnTo>
                <a:lnTo>
                  <a:pt x="273139" y="222923"/>
                </a:lnTo>
                <a:lnTo>
                  <a:pt x="370064" y="185042"/>
                </a:lnTo>
                <a:lnTo>
                  <a:pt x="342431" y="137876"/>
                </a:lnTo>
                <a:lnTo>
                  <a:pt x="311579" y="93189"/>
                </a:lnTo>
                <a:lnTo>
                  <a:pt x="278253" y="51473"/>
                </a:lnTo>
                <a:lnTo>
                  <a:pt x="243195" y="13225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52" name="object 52"/>
          <p:cNvSpPr/>
          <p:nvPr/>
        </p:nvSpPr>
        <p:spPr>
          <a:xfrm>
            <a:off x="8502263" y="2099841"/>
            <a:ext cx="261723" cy="398832"/>
          </a:xfrm>
          <a:custGeom>
            <a:avLst/>
            <a:gdLst/>
            <a:ahLst/>
            <a:cxnLst/>
            <a:rect l="l" t="t" r="r" b="b"/>
            <a:pathLst>
              <a:path w="492125" h="749935">
                <a:moveTo>
                  <a:pt x="0" y="0"/>
                </a:moveTo>
                <a:lnTo>
                  <a:pt x="649" y="18574"/>
                </a:lnTo>
                <a:lnTo>
                  <a:pt x="1216" y="41525"/>
                </a:lnTo>
                <a:lnTo>
                  <a:pt x="1617" y="71250"/>
                </a:lnTo>
                <a:lnTo>
                  <a:pt x="1769" y="110144"/>
                </a:lnTo>
                <a:lnTo>
                  <a:pt x="1742" y="607101"/>
                </a:lnTo>
                <a:lnTo>
                  <a:pt x="1548" y="656006"/>
                </a:lnTo>
                <a:lnTo>
                  <a:pt x="1023" y="704908"/>
                </a:lnTo>
                <a:lnTo>
                  <a:pt x="0" y="749843"/>
                </a:lnTo>
                <a:lnTo>
                  <a:pt x="130409" y="749843"/>
                </a:lnTo>
                <a:lnTo>
                  <a:pt x="129524" y="565685"/>
                </a:lnTo>
                <a:lnTo>
                  <a:pt x="129524" y="319849"/>
                </a:lnTo>
                <a:lnTo>
                  <a:pt x="189366" y="346385"/>
                </a:lnTo>
                <a:lnTo>
                  <a:pt x="241515" y="375248"/>
                </a:lnTo>
                <a:lnTo>
                  <a:pt x="286374" y="405097"/>
                </a:lnTo>
                <a:lnTo>
                  <a:pt x="324341" y="434591"/>
                </a:lnTo>
                <a:lnTo>
                  <a:pt x="355820" y="462389"/>
                </a:lnTo>
                <a:lnTo>
                  <a:pt x="400914" y="507532"/>
                </a:lnTo>
                <a:lnTo>
                  <a:pt x="491672" y="400920"/>
                </a:lnTo>
                <a:lnTo>
                  <a:pt x="433828" y="365437"/>
                </a:lnTo>
                <a:lnTo>
                  <a:pt x="378833" y="336447"/>
                </a:lnTo>
                <a:lnTo>
                  <a:pt x="327059" y="313177"/>
                </a:lnTo>
                <a:lnTo>
                  <a:pt x="278879" y="294853"/>
                </a:lnTo>
                <a:lnTo>
                  <a:pt x="234663" y="280700"/>
                </a:lnTo>
                <a:lnTo>
                  <a:pt x="194784" y="269943"/>
                </a:lnTo>
                <a:lnTo>
                  <a:pt x="129524" y="255522"/>
                </a:lnTo>
                <a:lnTo>
                  <a:pt x="129524" y="47581"/>
                </a:lnTo>
                <a:lnTo>
                  <a:pt x="130349" y="41526"/>
                </a:lnTo>
                <a:lnTo>
                  <a:pt x="133981" y="22800"/>
                </a:lnTo>
                <a:lnTo>
                  <a:pt x="134806" y="16745"/>
                </a:lnTo>
                <a:lnTo>
                  <a:pt x="134806" y="10571"/>
                </a:lnTo>
                <a:lnTo>
                  <a:pt x="122472" y="9686"/>
                </a:lnTo>
                <a:lnTo>
                  <a:pt x="116325" y="8815"/>
                </a:lnTo>
                <a:lnTo>
                  <a:pt x="0" y="0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pic>
        <p:nvPicPr>
          <p:cNvPr id="53" name="object 5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5006" y="4683665"/>
            <a:ext cx="1593824" cy="159382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195754" y="4605510"/>
            <a:ext cx="1593835" cy="159382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561482" y="2382434"/>
            <a:ext cx="758971" cy="819223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8049384" y="3907907"/>
            <a:ext cx="910796" cy="245851"/>
            <a:chOff x="15133980" y="7348146"/>
            <a:chExt cx="1712595" cy="462280"/>
          </a:xfrm>
        </p:grpSpPr>
        <p:sp>
          <p:nvSpPr>
            <p:cNvPr id="57" name="object 57"/>
            <p:cNvSpPr/>
            <p:nvPr/>
          </p:nvSpPr>
          <p:spPr>
            <a:xfrm>
              <a:off x="15133980" y="7462279"/>
              <a:ext cx="1712595" cy="348615"/>
            </a:xfrm>
            <a:custGeom>
              <a:avLst/>
              <a:gdLst/>
              <a:ahLst/>
              <a:cxnLst/>
              <a:rect l="l" t="t" r="r" b="b"/>
              <a:pathLst>
                <a:path w="1712594" h="348615">
                  <a:moveTo>
                    <a:pt x="856253" y="0"/>
                  </a:moveTo>
                  <a:lnTo>
                    <a:pt x="786025" y="306"/>
                  </a:lnTo>
                  <a:lnTo>
                    <a:pt x="717360" y="1254"/>
                  </a:lnTo>
                  <a:lnTo>
                    <a:pt x="650479" y="2883"/>
                  </a:lnTo>
                  <a:lnTo>
                    <a:pt x="585603" y="5234"/>
                  </a:lnTo>
                  <a:lnTo>
                    <a:pt x="522952" y="8348"/>
                  </a:lnTo>
                  <a:lnTo>
                    <a:pt x="462747" y="12264"/>
                  </a:lnTo>
                  <a:lnTo>
                    <a:pt x="405206" y="17023"/>
                  </a:lnTo>
                  <a:lnTo>
                    <a:pt x="350552" y="22666"/>
                  </a:lnTo>
                  <a:lnTo>
                    <a:pt x="299004" y="29234"/>
                  </a:lnTo>
                  <a:lnTo>
                    <a:pt x="250783" y="36766"/>
                  </a:lnTo>
                  <a:lnTo>
                    <a:pt x="206108" y="45303"/>
                  </a:lnTo>
                  <a:lnTo>
                    <a:pt x="165201" y="54885"/>
                  </a:lnTo>
                  <a:lnTo>
                    <a:pt x="128281" y="65554"/>
                  </a:lnTo>
                  <a:lnTo>
                    <a:pt x="67285" y="90312"/>
                  </a:lnTo>
                  <a:lnTo>
                    <a:pt x="24883" y="119901"/>
                  </a:lnTo>
                  <a:lnTo>
                    <a:pt x="2838" y="154643"/>
                  </a:lnTo>
                  <a:lnTo>
                    <a:pt x="0" y="174048"/>
                  </a:lnTo>
                  <a:lnTo>
                    <a:pt x="2838" y="193444"/>
                  </a:lnTo>
                  <a:lnTo>
                    <a:pt x="24883" y="228173"/>
                  </a:lnTo>
                  <a:lnTo>
                    <a:pt x="67285" y="257756"/>
                  </a:lnTo>
                  <a:lnTo>
                    <a:pt x="128281" y="282515"/>
                  </a:lnTo>
                  <a:lnTo>
                    <a:pt x="165201" y="293186"/>
                  </a:lnTo>
                  <a:lnTo>
                    <a:pt x="206108" y="302772"/>
                  </a:lnTo>
                  <a:lnTo>
                    <a:pt x="250783" y="311314"/>
                  </a:lnTo>
                  <a:lnTo>
                    <a:pt x="299004" y="318850"/>
                  </a:lnTo>
                  <a:lnTo>
                    <a:pt x="350552" y="325422"/>
                  </a:lnTo>
                  <a:lnTo>
                    <a:pt x="405206" y="331070"/>
                  </a:lnTo>
                  <a:lnTo>
                    <a:pt x="462747" y="335835"/>
                  </a:lnTo>
                  <a:lnTo>
                    <a:pt x="522952" y="339755"/>
                  </a:lnTo>
                  <a:lnTo>
                    <a:pt x="585603" y="342873"/>
                  </a:lnTo>
                  <a:lnTo>
                    <a:pt x="650479" y="345228"/>
                  </a:lnTo>
                  <a:lnTo>
                    <a:pt x="717360" y="346860"/>
                  </a:lnTo>
                  <a:lnTo>
                    <a:pt x="786025" y="347810"/>
                  </a:lnTo>
                  <a:lnTo>
                    <a:pt x="856253" y="348117"/>
                  </a:lnTo>
                  <a:lnTo>
                    <a:pt x="926470" y="347810"/>
                  </a:lnTo>
                  <a:lnTo>
                    <a:pt x="995125" y="346860"/>
                  </a:lnTo>
                  <a:lnTo>
                    <a:pt x="1061998" y="345228"/>
                  </a:lnTo>
                  <a:lnTo>
                    <a:pt x="1126868" y="342873"/>
                  </a:lnTo>
                  <a:lnTo>
                    <a:pt x="1189516" y="339755"/>
                  </a:lnTo>
                  <a:lnTo>
                    <a:pt x="1249720" y="335835"/>
                  </a:lnTo>
                  <a:lnTo>
                    <a:pt x="1307261" y="331070"/>
                  </a:lnTo>
                  <a:lnTo>
                    <a:pt x="1361916" y="325422"/>
                  </a:lnTo>
                  <a:lnTo>
                    <a:pt x="1413467" y="318850"/>
                  </a:lnTo>
                  <a:lnTo>
                    <a:pt x="1461692" y="311314"/>
                  </a:lnTo>
                  <a:lnTo>
                    <a:pt x="1506371" y="302772"/>
                  </a:lnTo>
                  <a:lnTo>
                    <a:pt x="1547283" y="293186"/>
                  </a:lnTo>
                  <a:lnTo>
                    <a:pt x="1584208" y="282515"/>
                  </a:lnTo>
                  <a:lnTo>
                    <a:pt x="1645214" y="257756"/>
                  </a:lnTo>
                  <a:lnTo>
                    <a:pt x="1687624" y="228173"/>
                  </a:lnTo>
                  <a:lnTo>
                    <a:pt x="1709675" y="193444"/>
                  </a:lnTo>
                  <a:lnTo>
                    <a:pt x="1712514" y="174048"/>
                  </a:lnTo>
                  <a:lnTo>
                    <a:pt x="1709675" y="154643"/>
                  </a:lnTo>
                  <a:lnTo>
                    <a:pt x="1687624" y="119901"/>
                  </a:lnTo>
                  <a:lnTo>
                    <a:pt x="1645214" y="90312"/>
                  </a:lnTo>
                  <a:lnTo>
                    <a:pt x="1584208" y="65554"/>
                  </a:lnTo>
                  <a:lnTo>
                    <a:pt x="1547283" y="54885"/>
                  </a:lnTo>
                  <a:lnTo>
                    <a:pt x="1506371" y="45303"/>
                  </a:lnTo>
                  <a:lnTo>
                    <a:pt x="1461692" y="36766"/>
                  </a:lnTo>
                  <a:lnTo>
                    <a:pt x="1413467" y="29234"/>
                  </a:lnTo>
                  <a:lnTo>
                    <a:pt x="1361916" y="22666"/>
                  </a:lnTo>
                  <a:lnTo>
                    <a:pt x="1307261" y="17023"/>
                  </a:lnTo>
                  <a:lnTo>
                    <a:pt x="1249720" y="12264"/>
                  </a:lnTo>
                  <a:lnTo>
                    <a:pt x="1189516" y="8348"/>
                  </a:lnTo>
                  <a:lnTo>
                    <a:pt x="1126868" y="5234"/>
                  </a:lnTo>
                  <a:lnTo>
                    <a:pt x="1061998" y="2883"/>
                  </a:lnTo>
                  <a:lnTo>
                    <a:pt x="995125" y="1254"/>
                  </a:lnTo>
                  <a:lnTo>
                    <a:pt x="926470" y="306"/>
                  </a:lnTo>
                  <a:lnTo>
                    <a:pt x="856253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sp>
          <p:nvSpPr>
            <p:cNvPr id="58" name="object 58"/>
            <p:cNvSpPr/>
            <p:nvPr/>
          </p:nvSpPr>
          <p:spPr>
            <a:xfrm>
              <a:off x="15229078" y="7549527"/>
              <a:ext cx="522605" cy="165735"/>
            </a:xfrm>
            <a:custGeom>
              <a:avLst/>
              <a:gdLst/>
              <a:ahLst/>
              <a:cxnLst/>
              <a:rect l="l" t="t" r="r" b="b"/>
              <a:pathLst>
                <a:path w="522605" h="165734">
                  <a:moveTo>
                    <a:pt x="160274" y="77584"/>
                  </a:moveTo>
                  <a:lnTo>
                    <a:pt x="0" y="77584"/>
                  </a:lnTo>
                  <a:lnTo>
                    <a:pt x="0" y="87096"/>
                  </a:lnTo>
                  <a:lnTo>
                    <a:pt x="160274" y="87096"/>
                  </a:lnTo>
                  <a:lnTo>
                    <a:pt x="160274" y="77584"/>
                  </a:lnTo>
                  <a:close/>
                </a:path>
                <a:path w="522605" h="165734">
                  <a:moveTo>
                    <a:pt x="235991" y="65252"/>
                  </a:moveTo>
                  <a:lnTo>
                    <a:pt x="233057" y="59029"/>
                  </a:lnTo>
                  <a:lnTo>
                    <a:pt x="229120" y="52108"/>
                  </a:lnTo>
                  <a:lnTo>
                    <a:pt x="224790" y="45453"/>
                  </a:lnTo>
                  <a:lnTo>
                    <a:pt x="220649" y="40030"/>
                  </a:lnTo>
                  <a:lnTo>
                    <a:pt x="213779" y="45135"/>
                  </a:lnTo>
                  <a:lnTo>
                    <a:pt x="217538" y="53721"/>
                  </a:lnTo>
                  <a:lnTo>
                    <a:pt x="220040" y="61061"/>
                  </a:lnTo>
                  <a:lnTo>
                    <a:pt x="221615" y="67805"/>
                  </a:lnTo>
                  <a:lnTo>
                    <a:pt x="222592" y="74587"/>
                  </a:lnTo>
                  <a:lnTo>
                    <a:pt x="235991" y="65252"/>
                  </a:lnTo>
                  <a:close/>
                </a:path>
                <a:path w="522605" h="165734">
                  <a:moveTo>
                    <a:pt x="347230" y="45516"/>
                  </a:moveTo>
                  <a:lnTo>
                    <a:pt x="339293" y="44081"/>
                  </a:lnTo>
                  <a:lnTo>
                    <a:pt x="332778" y="40398"/>
                  </a:lnTo>
                  <a:lnTo>
                    <a:pt x="331724" y="61899"/>
                  </a:lnTo>
                  <a:lnTo>
                    <a:pt x="319722" y="61899"/>
                  </a:lnTo>
                  <a:lnTo>
                    <a:pt x="319722" y="19062"/>
                  </a:lnTo>
                  <a:lnTo>
                    <a:pt x="319722" y="11112"/>
                  </a:lnTo>
                  <a:lnTo>
                    <a:pt x="272300" y="11112"/>
                  </a:lnTo>
                  <a:lnTo>
                    <a:pt x="272300" y="27686"/>
                  </a:lnTo>
                  <a:lnTo>
                    <a:pt x="272021" y="33959"/>
                  </a:lnTo>
                  <a:lnTo>
                    <a:pt x="270306" y="44157"/>
                  </a:lnTo>
                  <a:lnTo>
                    <a:pt x="265849" y="56032"/>
                  </a:lnTo>
                  <a:lnTo>
                    <a:pt x="257340" y="67360"/>
                  </a:lnTo>
                  <a:lnTo>
                    <a:pt x="265074" y="72644"/>
                  </a:lnTo>
                  <a:lnTo>
                    <a:pt x="288658" y="36207"/>
                  </a:lnTo>
                  <a:lnTo>
                    <a:pt x="289420" y="19062"/>
                  </a:lnTo>
                  <a:lnTo>
                    <a:pt x="302983" y="19062"/>
                  </a:lnTo>
                  <a:lnTo>
                    <a:pt x="302983" y="67538"/>
                  </a:lnTo>
                  <a:lnTo>
                    <a:pt x="304749" y="69481"/>
                  </a:lnTo>
                  <a:lnTo>
                    <a:pt x="329780" y="69481"/>
                  </a:lnTo>
                  <a:lnTo>
                    <a:pt x="335089" y="68999"/>
                  </a:lnTo>
                  <a:lnTo>
                    <a:pt x="339966" y="66217"/>
                  </a:lnTo>
                  <a:lnTo>
                    <a:pt x="342468" y="61899"/>
                  </a:lnTo>
                  <a:lnTo>
                    <a:pt x="344119" y="59029"/>
                  </a:lnTo>
                  <a:lnTo>
                    <a:pt x="347230" y="45516"/>
                  </a:lnTo>
                  <a:close/>
                </a:path>
                <a:path w="522605" h="165734">
                  <a:moveTo>
                    <a:pt x="347599" y="156222"/>
                  </a:moveTo>
                  <a:lnTo>
                    <a:pt x="312864" y="137896"/>
                  </a:lnTo>
                  <a:lnTo>
                    <a:pt x="319062" y="130746"/>
                  </a:lnTo>
                  <a:lnTo>
                    <a:pt x="320929" y="127838"/>
                  </a:lnTo>
                  <a:lnTo>
                    <a:pt x="326237" y="119570"/>
                  </a:lnTo>
                  <a:lnTo>
                    <a:pt x="333121" y="103543"/>
                  </a:lnTo>
                  <a:lnTo>
                    <a:pt x="337997" y="83591"/>
                  </a:lnTo>
                  <a:lnTo>
                    <a:pt x="338391" y="81991"/>
                  </a:lnTo>
                  <a:lnTo>
                    <a:pt x="338429" y="81813"/>
                  </a:lnTo>
                  <a:lnTo>
                    <a:pt x="265074" y="81813"/>
                  </a:lnTo>
                  <a:lnTo>
                    <a:pt x="266306" y="76365"/>
                  </a:lnTo>
                  <a:lnTo>
                    <a:pt x="266674" y="74764"/>
                  </a:lnTo>
                  <a:lnTo>
                    <a:pt x="260324" y="75819"/>
                  </a:lnTo>
                  <a:lnTo>
                    <a:pt x="259080" y="75996"/>
                  </a:lnTo>
                  <a:lnTo>
                    <a:pt x="255739" y="76365"/>
                  </a:lnTo>
                  <a:lnTo>
                    <a:pt x="255739" y="32804"/>
                  </a:lnTo>
                  <a:lnTo>
                    <a:pt x="255739" y="25057"/>
                  </a:lnTo>
                  <a:lnTo>
                    <a:pt x="239509" y="25057"/>
                  </a:lnTo>
                  <a:lnTo>
                    <a:pt x="239509" y="32804"/>
                  </a:lnTo>
                  <a:lnTo>
                    <a:pt x="239509" y="78651"/>
                  </a:lnTo>
                  <a:lnTo>
                    <a:pt x="208661" y="81991"/>
                  </a:lnTo>
                  <a:lnTo>
                    <a:pt x="208661" y="32804"/>
                  </a:lnTo>
                  <a:lnTo>
                    <a:pt x="239509" y="32804"/>
                  </a:lnTo>
                  <a:lnTo>
                    <a:pt x="239509" y="25057"/>
                  </a:lnTo>
                  <a:lnTo>
                    <a:pt x="223824" y="25057"/>
                  </a:lnTo>
                  <a:lnTo>
                    <a:pt x="227164" y="21348"/>
                  </a:lnTo>
                  <a:lnTo>
                    <a:pt x="230517" y="17119"/>
                  </a:lnTo>
                  <a:lnTo>
                    <a:pt x="236169" y="9537"/>
                  </a:lnTo>
                  <a:lnTo>
                    <a:pt x="238112" y="8826"/>
                  </a:lnTo>
                  <a:lnTo>
                    <a:pt x="239687" y="7950"/>
                  </a:lnTo>
                  <a:lnTo>
                    <a:pt x="239687" y="5829"/>
                  </a:lnTo>
                  <a:lnTo>
                    <a:pt x="238455" y="5486"/>
                  </a:lnTo>
                  <a:lnTo>
                    <a:pt x="237769" y="5321"/>
                  </a:lnTo>
                  <a:lnTo>
                    <a:pt x="219430" y="0"/>
                  </a:lnTo>
                  <a:lnTo>
                    <a:pt x="218554" y="4940"/>
                  </a:lnTo>
                  <a:lnTo>
                    <a:pt x="217220" y="10223"/>
                  </a:lnTo>
                  <a:lnTo>
                    <a:pt x="214960" y="16649"/>
                  </a:lnTo>
                  <a:lnTo>
                    <a:pt x="211315" y="25057"/>
                  </a:lnTo>
                  <a:lnTo>
                    <a:pt x="192087" y="25057"/>
                  </a:lnTo>
                  <a:lnTo>
                    <a:pt x="192087" y="83413"/>
                  </a:lnTo>
                  <a:lnTo>
                    <a:pt x="184150" y="83934"/>
                  </a:lnTo>
                  <a:lnTo>
                    <a:pt x="182029" y="83934"/>
                  </a:lnTo>
                  <a:lnTo>
                    <a:pt x="179400" y="84099"/>
                  </a:lnTo>
                  <a:lnTo>
                    <a:pt x="182753" y="97332"/>
                  </a:lnTo>
                  <a:lnTo>
                    <a:pt x="183095" y="98755"/>
                  </a:lnTo>
                  <a:lnTo>
                    <a:pt x="183972" y="99809"/>
                  </a:lnTo>
                  <a:lnTo>
                    <a:pt x="186626" y="99809"/>
                  </a:lnTo>
                  <a:lnTo>
                    <a:pt x="187147" y="98044"/>
                  </a:lnTo>
                  <a:lnTo>
                    <a:pt x="187325" y="97155"/>
                  </a:lnTo>
                  <a:lnTo>
                    <a:pt x="188036" y="97155"/>
                  </a:lnTo>
                  <a:lnTo>
                    <a:pt x="191376" y="96443"/>
                  </a:lnTo>
                  <a:lnTo>
                    <a:pt x="192087" y="96443"/>
                  </a:lnTo>
                  <a:lnTo>
                    <a:pt x="191452" y="117259"/>
                  </a:lnTo>
                  <a:lnTo>
                    <a:pt x="189814" y="132638"/>
                  </a:lnTo>
                  <a:lnTo>
                    <a:pt x="185966" y="145453"/>
                  </a:lnTo>
                  <a:lnTo>
                    <a:pt x="178689" y="158508"/>
                  </a:lnTo>
                  <a:lnTo>
                    <a:pt x="186258" y="163626"/>
                  </a:lnTo>
                  <a:lnTo>
                    <a:pt x="197942" y="147066"/>
                  </a:lnTo>
                  <a:lnTo>
                    <a:pt x="204609" y="131445"/>
                  </a:lnTo>
                  <a:lnTo>
                    <a:pt x="207695" y="114376"/>
                  </a:lnTo>
                  <a:lnTo>
                    <a:pt x="208521" y="96443"/>
                  </a:lnTo>
                  <a:lnTo>
                    <a:pt x="208661" y="93446"/>
                  </a:lnTo>
                  <a:lnTo>
                    <a:pt x="216776" y="92036"/>
                  </a:lnTo>
                  <a:lnTo>
                    <a:pt x="216776" y="141401"/>
                  </a:lnTo>
                  <a:lnTo>
                    <a:pt x="231051" y="141401"/>
                  </a:lnTo>
                  <a:lnTo>
                    <a:pt x="231051" y="92036"/>
                  </a:lnTo>
                  <a:lnTo>
                    <a:pt x="231051" y="89585"/>
                  </a:lnTo>
                  <a:lnTo>
                    <a:pt x="232105" y="89217"/>
                  </a:lnTo>
                  <a:lnTo>
                    <a:pt x="238112" y="88353"/>
                  </a:lnTo>
                  <a:lnTo>
                    <a:pt x="239509" y="87985"/>
                  </a:lnTo>
                  <a:lnTo>
                    <a:pt x="239509" y="156921"/>
                  </a:lnTo>
                  <a:lnTo>
                    <a:pt x="227342" y="156921"/>
                  </a:lnTo>
                  <a:lnTo>
                    <a:pt x="220649" y="156222"/>
                  </a:lnTo>
                  <a:lnTo>
                    <a:pt x="214998" y="155346"/>
                  </a:lnTo>
                  <a:lnTo>
                    <a:pt x="218541" y="164858"/>
                  </a:lnTo>
                  <a:lnTo>
                    <a:pt x="255562" y="164858"/>
                  </a:lnTo>
                  <a:lnTo>
                    <a:pt x="255663" y="161150"/>
                  </a:lnTo>
                  <a:lnTo>
                    <a:pt x="255739" y="156921"/>
                  </a:lnTo>
                  <a:lnTo>
                    <a:pt x="255739" y="87985"/>
                  </a:lnTo>
                  <a:lnTo>
                    <a:pt x="255739" y="84988"/>
                  </a:lnTo>
                  <a:lnTo>
                    <a:pt x="257848" y="84645"/>
                  </a:lnTo>
                  <a:lnTo>
                    <a:pt x="259626" y="84302"/>
                  </a:lnTo>
                  <a:lnTo>
                    <a:pt x="262610" y="83591"/>
                  </a:lnTo>
                  <a:lnTo>
                    <a:pt x="262610" y="89750"/>
                  </a:lnTo>
                  <a:lnTo>
                    <a:pt x="317436" y="89750"/>
                  </a:lnTo>
                  <a:lnTo>
                    <a:pt x="316750" y="95859"/>
                  </a:lnTo>
                  <a:lnTo>
                    <a:pt x="314858" y="104698"/>
                  </a:lnTo>
                  <a:lnTo>
                    <a:pt x="310819" y="115595"/>
                  </a:lnTo>
                  <a:lnTo>
                    <a:pt x="303695" y="127838"/>
                  </a:lnTo>
                  <a:lnTo>
                    <a:pt x="300951" y="123850"/>
                  </a:lnTo>
                  <a:lnTo>
                    <a:pt x="296837" y="116306"/>
                  </a:lnTo>
                  <a:lnTo>
                    <a:pt x="292760" y="105498"/>
                  </a:lnTo>
                  <a:lnTo>
                    <a:pt x="290131" y="91694"/>
                  </a:lnTo>
                  <a:lnTo>
                    <a:pt x="273900" y="96989"/>
                  </a:lnTo>
                  <a:lnTo>
                    <a:pt x="278155" y="111137"/>
                  </a:lnTo>
                  <a:lnTo>
                    <a:pt x="283552" y="122694"/>
                  </a:lnTo>
                  <a:lnTo>
                    <a:pt x="289267" y="131711"/>
                  </a:lnTo>
                  <a:lnTo>
                    <a:pt x="294525" y="138239"/>
                  </a:lnTo>
                  <a:lnTo>
                    <a:pt x="283997" y="146558"/>
                  </a:lnTo>
                  <a:lnTo>
                    <a:pt x="273646" y="152323"/>
                  </a:lnTo>
                  <a:lnTo>
                    <a:pt x="264388" y="156070"/>
                  </a:lnTo>
                  <a:lnTo>
                    <a:pt x="257136" y="158343"/>
                  </a:lnTo>
                  <a:lnTo>
                    <a:pt x="263131" y="164858"/>
                  </a:lnTo>
                  <a:lnTo>
                    <a:pt x="275209" y="161150"/>
                  </a:lnTo>
                  <a:lnTo>
                    <a:pt x="285991" y="156845"/>
                  </a:lnTo>
                  <a:lnTo>
                    <a:pt x="295503" y="151866"/>
                  </a:lnTo>
                  <a:lnTo>
                    <a:pt x="303695" y="146177"/>
                  </a:lnTo>
                  <a:lnTo>
                    <a:pt x="309562" y="150202"/>
                  </a:lnTo>
                  <a:lnTo>
                    <a:pt x="317842" y="154813"/>
                  </a:lnTo>
                  <a:lnTo>
                    <a:pt x="328828" y="159562"/>
                  </a:lnTo>
                  <a:lnTo>
                    <a:pt x="342823" y="163969"/>
                  </a:lnTo>
                  <a:lnTo>
                    <a:pt x="347599" y="156222"/>
                  </a:lnTo>
                  <a:close/>
                </a:path>
                <a:path w="522605" h="165734">
                  <a:moveTo>
                    <a:pt x="439686" y="95034"/>
                  </a:moveTo>
                  <a:lnTo>
                    <a:pt x="422579" y="95034"/>
                  </a:lnTo>
                  <a:lnTo>
                    <a:pt x="422579" y="148996"/>
                  </a:lnTo>
                  <a:lnTo>
                    <a:pt x="439686" y="148996"/>
                  </a:lnTo>
                  <a:lnTo>
                    <a:pt x="439686" y="95034"/>
                  </a:lnTo>
                  <a:close/>
                </a:path>
                <a:path w="522605" h="165734">
                  <a:moveTo>
                    <a:pt x="439686" y="86842"/>
                  </a:moveTo>
                  <a:lnTo>
                    <a:pt x="371106" y="86842"/>
                  </a:lnTo>
                  <a:lnTo>
                    <a:pt x="371106" y="94462"/>
                  </a:lnTo>
                  <a:lnTo>
                    <a:pt x="371106" y="149072"/>
                  </a:lnTo>
                  <a:lnTo>
                    <a:pt x="371106" y="156692"/>
                  </a:lnTo>
                  <a:lnTo>
                    <a:pt x="371106" y="165582"/>
                  </a:lnTo>
                  <a:lnTo>
                    <a:pt x="388556" y="165582"/>
                  </a:lnTo>
                  <a:lnTo>
                    <a:pt x="388556" y="156692"/>
                  </a:lnTo>
                  <a:lnTo>
                    <a:pt x="439686" y="156692"/>
                  </a:lnTo>
                  <a:lnTo>
                    <a:pt x="439686" y="149072"/>
                  </a:lnTo>
                  <a:lnTo>
                    <a:pt x="388556" y="149072"/>
                  </a:lnTo>
                  <a:lnTo>
                    <a:pt x="388556" y="94462"/>
                  </a:lnTo>
                  <a:lnTo>
                    <a:pt x="439686" y="94462"/>
                  </a:lnTo>
                  <a:lnTo>
                    <a:pt x="439686" y="86842"/>
                  </a:lnTo>
                  <a:close/>
                </a:path>
                <a:path w="522605" h="165734">
                  <a:moveTo>
                    <a:pt x="498221" y="6832"/>
                  </a:moveTo>
                  <a:lnTo>
                    <a:pt x="479704" y="6832"/>
                  </a:lnTo>
                  <a:lnTo>
                    <a:pt x="479704" y="15722"/>
                  </a:lnTo>
                  <a:lnTo>
                    <a:pt x="479704" y="60172"/>
                  </a:lnTo>
                  <a:lnTo>
                    <a:pt x="413943" y="60172"/>
                  </a:lnTo>
                  <a:lnTo>
                    <a:pt x="413943" y="15722"/>
                  </a:lnTo>
                  <a:lnTo>
                    <a:pt x="479704" y="15722"/>
                  </a:lnTo>
                  <a:lnTo>
                    <a:pt x="479704" y="6832"/>
                  </a:lnTo>
                  <a:lnTo>
                    <a:pt x="395605" y="6832"/>
                  </a:lnTo>
                  <a:lnTo>
                    <a:pt x="395605" y="15722"/>
                  </a:lnTo>
                  <a:lnTo>
                    <a:pt x="395605" y="60172"/>
                  </a:lnTo>
                  <a:lnTo>
                    <a:pt x="395605" y="69062"/>
                  </a:lnTo>
                  <a:lnTo>
                    <a:pt x="498221" y="69062"/>
                  </a:lnTo>
                  <a:lnTo>
                    <a:pt x="498221" y="60680"/>
                  </a:lnTo>
                  <a:lnTo>
                    <a:pt x="498221" y="60172"/>
                  </a:lnTo>
                  <a:lnTo>
                    <a:pt x="498221" y="15722"/>
                  </a:lnTo>
                  <a:lnTo>
                    <a:pt x="498221" y="15176"/>
                  </a:lnTo>
                  <a:lnTo>
                    <a:pt x="498221" y="6832"/>
                  </a:lnTo>
                  <a:close/>
                </a:path>
                <a:path w="522605" h="165734">
                  <a:moveTo>
                    <a:pt x="522528" y="156908"/>
                  </a:moveTo>
                  <a:lnTo>
                    <a:pt x="504736" y="156908"/>
                  </a:lnTo>
                  <a:lnTo>
                    <a:pt x="504736" y="165201"/>
                  </a:lnTo>
                  <a:lnTo>
                    <a:pt x="522528" y="165201"/>
                  </a:lnTo>
                  <a:lnTo>
                    <a:pt x="522528" y="156908"/>
                  </a:lnTo>
                  <a:close/>
                </a:path>
                <a:path w="522605" h="165734">
                  <a:moveTo>
                    <a:pt x="522528" y="95034"/>
                  </a:moveTo>
                  <a:lnTo>
                    <a:pt x="504736" y="95034"/>
                  </a:lnTo>
                  <a:lnTo>
                    <a:pt x="504736" y="148996"/>
                  </a:lnTo>
                  <a:lnTo>
                    <a:pt x="522528" y="148996"/>
                  </a:lnTo>
                  <a:lnTo>
                    <a:pt x="522528" y="95034"/>
                  </a:lnTo>
                  <a:close/>
                </a:path>
                <a:path w="522605" h="165734">
                  <a:moveTo>
                    <a:pt x="522528" y="86842"/>
                  </a:moveTo>
                  <a:lnTo>
                    <a:pt x="453428" y="86842"/>
                  </a:lnTo>
                  <a:lnTo>
                    <a:pt x="453428" y="94462"/>
                  </a:lnTo>
                  <a:lnTo>
                    <a:pt x="453428" y="149072"/>
                  </a:lnTo>
                  <a:lnTo>
                    <a:pt x="453428" y="156692"/>
                  </a:lnTo>
                  <a:lnTo>
                    <a:pt x="453428" y="165582"/>
                  </a:lnTo>
                  <a:lnTo>
                    <a:pt x="470877" y="165582"/>
                  </a:lnTo>
                  <a:lnTo>
                    <a:pt x="470877" y="156692"/>
                  </a:lnTo>
                  <a:lnTo>
                    <a:pt x="522528" y="156692"/>
                  </a:lnTo>
                  <a:lnTo>
                    <a:pt x="522528" y="149072"/>
                  </a:lnTo>
                  <a:lnTo>
                    <a:pt x="470877" y="149072"/>
                  </a:lnTo>
                  <a:lnTo>
                    <a:pt x="470877" y="94462"/>
                  </a:lnTo>
                  <a:lnTo>
                    <a:pt x="522528" y="94462"/>
                  </a:lnTo>
                  <a:lnTo>
                    <a:pt x="522528" y="8684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59" name="object 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774450" y="7550779"/>
              <a:ext cx="165367" cy="16325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5981921" y="7547952"/>
              <a:ext cx="678815" cy="168275"/>
            </a:xfrm>
            <a:custGeom>
              <a:avLst/>
              <a:gdLst/>
              <a:ahLst/>
              <a:cxnLst/>
              <a:rect l="l" t="t" r="r" b="b"/>
              <a:pathLst>
                <a:path w="678815" h="168275">
                  <a:moveTo>
                    <a:pt x="54825" y="1955"/>
                  </a:moveTo>
                  <a:lnTo>
                    <a:pt x="40678" y="6413"/>
                  </a:lnTo>
                  <a:lnTo>
                    <a:pt x="22453" y="18402"/>
                  </a:lnTo>
                  <a:lnTo>
                    <a:pt x="6705" y="42926"/>
                  </a:lnTo>
                  <a:lnTo>
                    <a:pt x="0" y="84988"/>
                  </a:lnTo>
                  <a:lnTo>
                    <a:pt x="6705" y="127050"/>
                  </a:lnTo>
                  <a:lnTo>
                    <a:pt x="22453" y="151561"/>
                  </a:lnTo>
                  <a:lnTo>
                    <a:pt x="40678" y="163563"/>
                  </a:lnTo>
                  <a:lnTo>
                    <a:pt x="54825" y="168033"/>
                  </a:lnTo>
                  <a:lnTo>
                    <a:pt x="54825" y="159029"/>
                  </a:lnTo>
                  <a:lnTo>
                    <a:pt x="50419" y="157975"/>
                  </a:lnTo>
                  <a:lnTo>
                    <a:pt x="44424" y="156197"/>
                  </a:lnTo>
                  <a:lnTo>
                    <a:pt x="22275" y="115100"/>
                  </a:lnTo>
                  <a:lnTo>
                    <a:pt x="19913" y="84988"/>
                  </a:lnTo>
                  <a:lnTo>
                    <a:pt x="23799" y="47358"/>
                  </a:lnTo>
                  <a:lnTo>
                    <a:pt x="33197" y="25552"/>
                  </a:lnTo>
                  <a:lnTo>
                    <a:pt x="44678" y="14935"/>
                  </a:lnTo>
                  <a:lnTo>
                    <a:pt x="54825" y="10922"/>
                  </a:lnTo>
                  <a:lnTo>
                    <a:pt x="54825" y="1955"/>
                  </a:lnTo>
                  <a:close/>
                </a:path>
                <a:path w="678815" h="168275">
                  <a:moveTo>
                    <a:pt x="221691" y="12522"/>
                  </a:moveTo>
                  <a:lnTo>
                    <a:pt x="221170" y="12179"/>
                  </a:lnTo>
                  <a:lnTo>
                    <a:pt x="220459" y="11811"/>
                  </a:lnTo>
                  <a:lnTo>
                    <a:pt x="201066" y="2832"/>
                  </a:lnTo>
                  <a:lnTo>
                    <a:pt x="198069" y="11607"/>
                  </a:lnTo>
                  <a:lnTo>
                    <a:pt x="193636" y="20497"/>
                  </a:lnTo>
                  <a:lnTo>
                    <a:pt x="189039" y="28270"/>
                  </a:lnTo>
                  <a:lnTo>
                    <a:pt x="185547" y="33693"/>
                  </a:lnTo>
                  <a:lnTo>
                    <a:pt x="194716" y="38087"/>
                  </a:lnTo>
                  <a:lnTo>
                    <a:pt x="200190" y="33235"/>
                  </a:lnTo>
                  <a:lnTo>
                    <a:pt x="215811" y="18592"/>
                  </a:lnTo>
                  <a:lnTo>
                    <a:pt x="219392" y="15341"/>
                  </a:lnTo>
                  <a:lnTo>
                    <a:pt x="220484" y="14617"/>
                  </a:lnTo>
                  <a:lnTo>
                    <a:pt x="221691" y="13754"/>
                  </a:lnTo>
                  <a:lnTo>
                    <a:pt x="221691" y="12522"/>
                  </a:lnTo>
                  <a:close/>
                </a:path>
                <a:path w="678815" h="168275">
                  <a:moveTo>
                    <a:pt x="233857" y="39687"/>
                  </a:moveTo>
                  <a:lnTo>
                    <a:pt x="149923" y="39687"/>
                  </a:lnTo>
                  <a:lnTo>
                    <a:pt x="167563" y="29260"/>
                  </a:lnTo>
                  <a:lnTo>
                    <a:pt x="163080" y="22212"/>
                  </a:lnTo>
                  <a:lnTo>
                    <a:pt x="157556" y="14617"/>
                  </a:lnTo>
                  <a:lnTo>
                    <a:pt x="151688" y="7378"/>
                  </a:lnTo>
                  <a:lnTo>
                    <a:pt x="146215" y="1409"/>
                  </a:lnTo>
                  <a:lnTo>
                    <a:pt x="137591" y="6007"/>
                  </a:lnTo>
                  <a:lnTo>
                    <a:pt x="142900" y="16370"/>
                  </a:lnTo>
                  <a:lnTo>
                    <a:pt x="146265" y="25488"/>
                  </a:lnTo>
                  <a:lnTo>
                    <a:pt x="148234" y="33235"/>
                  </a:lnTo>
                  <a:lnTo>
                    <a:pt x="149415" y="39687"/>
                  </a:lnTo>
                  <a:lnTo>
                    <a:pt x="109562" y="39687"/>
                  </a:lnTo>
                  <a:lnTo>
                    <a:pt x="124904" y="29451"/>
                  </a:lnTo>
                  <a:lnTo>
                    <a:pt x="118783" y="21678"/>
                  </a:lnTo>
                  <a:lnTo>
                    <a:pt x="112128" y="14617"/>
                  </a:lnTo>
                  <a:lnTo>
                    <a:pt x="105371" y="8445"/>
                  </a:lnTo>
                  <a:lnTo>
                    <a:pt x="98971" y="3352"/>
                  </a:lnTo>
                  <a:lnTo>
                    <a:pt x="91744" y="9004"/>
                  </a:lnTo>
                  <a:lnTo>
                    <a:pt x="94462" y="12776"/>
                  </a:lnTo>
                  <a:lnTo>
                    <a:pt x="98488" y="19113"/>
                  </a:lnTo>
                  <a:lnTo>
                    <a:pt x="103251" y="28067"/>
                  </a:lnTo>
                  <a:lnTo>
                    <a:pt x="108140" y="39687"/>
                  </a:lnTo>
                  <a:lnTo>
                    <a:pt x="78346" y="39687"/>
                  </a:lnTo>
                  <a:lnTo>
                    <a:pt x="78346" y="74396"/>
                  </a:lnTo>
                  <a:lnTo>
                    <a:pt x="96862" y="74396"/>
                  </a:lnTo>
                  <a:lnTo>
                    <a:pt x="96862" y="47599"/>
                  </a:lnTo>
                  <a:lnTo>
                    <a:pt x="215176" y="47599"/>
                  </a:lnTo>
                  <a:lnTo>
                    <a:pt x="215176" y="74396"/>
                  </a:lnTo>
                  <a:lnTo>
                    <a:pt x="233857" y="74396"/>
                  </a:lnTo>
                  <a:lnTo>
                    <a:pt x="233857" y="47599"/>
                  </a:lnTo>
                  <a:lnTo>
                    <a:pt x="233857" y="39687"/>
                  </a:lnTo>
                  <a:close/>
                </a:path>
                <a:path w="678815" h="168275">
                  <a:moveTo>
                    <a:pt x="237731" y="151269"/>
                  </a:moveTo>
                  <a:lnTo>
                    <a:pt x="200736" y="124891"/>
                  </a:lnTo>
                  <a:lnTo>
                    <a:pt x="184518" y="105435"/>
                  </a:lnTo>
                  <a:lnTo>
                    <a:pt x="176555" y="92557"/>
                  </a:lnTo>
                  <a:lnTo>
                    <a:pt x="237197" y="92557"/>
                  </a:lnTo>
                  <a:lnTo>
                    <a:pt x="237197" y="84620"/>
                  </a:lnTo>
                  <a:lnTo>
                    <a:pt x="165811" y="84620"/>
                  </a:lnTo>
                  <a:lnTo>
                    <a:pt x="165862" y="62052"/>
                  </a:lnTo>
                  <a:lnTo>
                    <a:pt x="165989" y="61544"/>
                  </a:lnTo>
                  <a:lnTo>
                    <a:pt x="167386" y="58534"/>
                  </a:lnTo>
                  <a:lnTo>
                    <a:pt x="167386" y="57137"/>
                  </a:lnTo>
                  <a:lnTo>
                    <a:pt x="165811" y="57137"/>
                  </a:lnTo>
                  <a:lnTo>
                    <a:pt x="146215" y="56057"/>
                  </a:lnTo>
                  <a:lnTo>
                    <a:pt x="146761" y="59944"/>
                  </a:lnTo>
                  <a:lnTo>
                    <a:pt x="146888" y="61544"/>
                  </a:lnTo>
                  <a:lnTo>
                    <a:pt x="146926" y="84620"/>
                  </a:lnTo>
                  <a:lnTo>
                    <a:pt x="74828" y="84620"/>
                  </a:lnTo>
                  <a:lnTo>
                    <a:pt x="74828" y="92557"/>
                  </a:lnTo>
                  <a:lnTo>
                    <a:pt x="135813" y="92557"/>
                  </a:lnTo>
                  <a:lnTo>
                    <a:pt x="126873" y="107607"/>
                  </a:lnTo>
                  <a:lnTo>
                    <a:pt x="113792" y="123113"/>
                  </a:lnTo>
                  <a:lnTo>
                    <a:pt x="96354" y="137807"/>
                  </a:lnTo>
                  <a:lnTo>
                    <a:pt x="74117" y="150571"/>
                  </a:lnTo>
                  <a:lnTo>
                    <a:pt x="79768" y="157975"/>
                  </a:lnTo>
                  <a:lnTo>
                    <a:pt x="99606" y="148628"/>
                  </a:lnTo>
                  <a:lnTo>
                    <a:pt x="116979" y="137261"/>
                  </a:lnTo>
                  <a:lnTo>
                    <a:pt x="132562" y="123088"/>
                  </a:lnTo>
                  <a:lnTo>
                    <a:pt x="146926" y="105435"/>
                  </a:lnTo>
                  <a:lnTo>
                    <a:pt x="146926" y="166090"/>
                  </a:lnTo>
                  <a:lnTo>
                    <a:pt x="165811" y="166090"/>
                  </a:lnTo>
                  <a:lnTo>
                    <a:pt x="165811" y="107010"/>
                  </a:lnTo>
                  <a:lnTo>
                    <a:pt x="180670" y="123748"/>
                  </a:lnTo>
                  <a:lnTo>
                    <a:pt x="196850" y="137566"/>
                  </a:lnTo>
                  <a:lnTo>
                    <a:pt x="214109" y="149072"/>
                  </a:lnTo>
                  <a:lnTo>
                    <a:pt x="232257" y="158864"/>
                  </a:lnTo>
                  <a:lnTo>
                    <a:pt x="237731" y="151269"/>
                  </a:lnTo>
                  <a:close/>
                </a:path>
                <a:path w="678815" h="168275">
                  <a:moveTo>
                    <a:pt x="424319" y="97332"/>
                  </a:moveTo>
                  <a:lnTo>
                    <a:pt x="411226" y="92036"/>
                  </a:lnTo>
                  <a:lnTo>
                    <a:pt x="406717" y="89560"/>
                  </a:lnTo>
                  <a:lnTo>
                    <a:pt x="399999" y="85877"/>
                  </a:lnTo>
                  <a:lnTo>
                    <a:pt x="398983" y="85305"/>
                  </a:lnTo>
                  <a:lnTo>
                    <a:pt x="388124" y="76962"/>
                  </a:lnTo>
                  <a:lnTo>
                    <a:pt x="379183" y="66827"/>
                  </a:lnTo>
                  <a:lnTo>
                    <a:pt x="420090" y="66827"/>
                  </a:lnTo>
                  <a:lnTo>
                    <a:pt x="420090" y="58877"/>
                  </a:lnTo>
                  <a:lnTo>
                    <a:pt x="378650" y="58877"/>
                  </a:lnTo>
                  <a:lnTo>
                    <a:pt x="378650" y="85877"/>
                  </a:lnTo>
                  <a:lnTo>
                    <a:pt x="366674" y="85877"/>
                  </a:lnTo>
                  <a:lnTo>
                    <a:pt x="366674" y="93789"/>
                  </a:lnTo>
                  <a:lnTo>
                    <a:pt x="366674" y="104394"/>
                  </a:lnTo>
                  <a:lnTo>
                    <a:pt x="366674" y="111785"/>
                  </a:lnTo>
                  <a:lnTo>
                    <a:pt x="366674" y="122516"/>
                  </a:lnTo>
                  <a:lnTo>
                    <a:pt x="308317" y="122516"/>
                  </a:lnTo>
                  <a:lnTo>
                    <a:pt x="308317" y="111785"/>
                  </a:lnTo>
                  <a:lnTo>
                    <a:pt x="366674" y="111785"/>
                  </a:lnTo>
                  <a:lnTo>
                    <a:pt x="366674" y="104394"/>
                  </a:lnTo>
                  <a:lnTo>
                    <a:pt x="308317" y="104394"/>
                  </a:lnTo>
                  <a:lnTo>
                    <a:pt x="308317" y="93789"/>
                  </a:lnTo>
                  <a:lnTo>
                    <a:pt x="366674" y="93789"/>
                  </a:lnTo>
                  <a:lnTo>
                    <a:pt x="366674" y="85877"/>
                  </a:lnTo>
                  <a:lnTo>
                    <a:pt x="348513" y="85877"/>
                  </a:lnTo>
                  <a:lnTo>
                    <a:pt x="348513" y="77558"/>
                  </a:lnTo>
                  <a:lnTo>
                    <a:pt x="348856" y="76504"/>
                  </a:lnTo>
                  <a:lnTo>
                    <a:pt x="349389" y="75107"/>
                  </a:lnTo>
                  <a:lnTo>
                    <a:pt x="349389" y="72986"/>
                  </a:lnTo>
                  <a:lnTo>
                    <a:pt x="348856" y="72644"/>
                  </a:lnTo>
                  <a:lnTo>
                    <a:pt x="330530" y="72644"/>
                  </a:lnTo>
                  <a:lnTo>
                    <a:pt x="330885" y="75450"/>
                  </a:lnTo>
                  <a:lnTo>
                    <a:pt x="331343" y="78130"/>
                  </a:lnTo>
                  <a:lnTo>
                    <a:pt x="331393" y="85877"/>
                  </a:lnTo>
                  <a:lnTo>
                    <a:pt x="300913" y="85877"/>
                  </a:lnTo>
                  <a:lnTo>
                    <a:pt x="309092" y="79641"/>
                  </a:lnTo>
                  <a:lnTo>
                    <a:pt x="315036" y="74168"/>
                  </a:lnTo>
                  <a:lnTo>
                    <a:pt x="319036" y="69773"/>
                  </a:lnTo>
                  <a:lnTo>
                    <a:pt x="321360" y="66827"/>
                  </a:lnTo>
                  <a:lnTo>
                    <a:pt x="359079" y="66827"/>
                  </a:lnTo>
                  <a:lnTo>
                    <a:pt x="364172" y="73063"/>
                  </a:lnTo>
                  <a:lnTo>
                    <a:pt x="369074" y="78130"/>
                  </a:lnTo>
                  <a:lnTo>
                    <a:pt x="374040" y="82473"/>
                  </a:lnTo>
                  <a:lnTo>
                    <a:pt x="378650" y="85877"/>
                  </a:lnTo>
                  <a:lnTo>
                    <a:pt x="378650" y="58877"/>
                  </a:lnTo>
                  <a:lnTo>
                    <a:pt x="348856" y="58877"/>
                  </a:lnTo>
                  <a:lnTo>
                    <a:pt x="348856" y="47256"/>
                  </a:lnTo>
                  <a:lnTo>
                    <a:pt x="400151" y="47256"/>
                  </a:lnTo>
                  <a:lnTo>
                    <a:pt x="400151" y="39306"/>
                  </a:lnTo>
                  <a:lnTo>
                    <a:pt x="348856" y="39306"/>
                  </a:lnTo>
                  <a:lnTo>
                    <a:pt x="348856" y="28206"/>
                  </a:lnTo>
                  <a:lnTo>
                    <a:pt x="412699" y="28206"/>
                  </a:lnTo>
                  <a:lnTo>
                    <a:pt x="412699" y="20294"/>
                  </a:lnTo>
                  <a:lnTo>
                    <a:pt x="365785" y="20294"/>
                  </a:lnTo>
                  <a:lnTo>
                    <a:pt x="373900" y="14808"/>
                  </a:lnTo>
                  <a:lnTo>
                    <a:pt x="374789" y="14287"/>
                  </a:lnTo>
                  <a:lnTo>
                    <a:pt x="377786" y="11811"/>
                  </a:lnTo>
                  <a:lnTo>
                    <a:pt x="380238" y="10922"/>
                  </a:lnTo>
                  <a:lnTo>
                    <a:pt x="380949" y="9690"/>
                  </a:lnTo>
                  <a:lnTo>
                    <a:pt x="380949" y="8458"/>
                  </a:lnTo>
                  <a:lnTo>
                    <a:pt x="380593" y="7950"/>
                  </a:lnTo>
                  <a:lnTo>
                    <a:pt x="379895" y="7581"/>
                  </a:lnTo>
                  <a:lnTo>
                    <a:pt x="361188" y="0"/>
                  </a:lnTo>
                  <a:lnTo>
                    <a:pt x="359613" y="7061"/>
                  </a:lnTo>
                  <a:lnTo>
                    <a:pt x="356450" y="11290"/>
                  </a:lnTo>
                  <a:lnTo>
                    <a:pt x="352221" y="17297"/>
                  </a:lnTo>
                  <a:lnTo>
                    <a:pt x="357682" y="20294"/>
                  </a:lnTo>
                  <a:lnTo>
                    <a:pt x="316598" y="20294"/>
                  </a:lnTo>
                  <a:lnTo>
                    <a:pt x="326999" y="13919"/>
                  </a:lnTo>
                  <a:lnTo>
                    <a:pt x="322884" y="10731"/>
                  </a:lnTo>
                  <a:lnTo>
                    <a:pt x="317741" y="7658"/>
                  </a:lnTo>
                  <a:lnTo>
                    <a:pt x="311670" y="4546"/>
                  </a:lnTo>
                  <a:lnTo>
                    <a:pt x="304774" y="1231"/>
                  </a:lnTo>
                  <a:lnTo>
                    <a:pt x="296862" y="7404"/>
                  </a:lnTo>
                  <a:lnTo>
                    <a:pt x="300367" y="10744"/>
                  </a:lnTo>
                  <a:lnTo>
                    <a:pt x="302666" y="13398"/>
                  </a:lnTo>
                  <a:lnTo>
                    <a:pt x="307428" y="20294"/>
                  </a:lnTo>
                  <a:lnTo>
                    <a:pt x="266179" y="20294"/>
                  </a:lnTo>
                  <a:lnTo>
                    <a:pt x="266179" y="28206"/>
                  </a:lnTo>
                  <a:lnTo>
                    <a:pt x="330885" y="28206"/>
                  </a:lnTo>
                  <a:lnTo>
                    <a:pt x="330885" y="39306"/>
                  </a:lnTo>
                  <a:lnTo>
                    <a:pt x="278523" y="39306"/>
                  </a:lnTo>
                  <a:lnTo>
                    <a:pt x="278523" y="47256"/>
                  </a:lnTo>
                  <a:lnTo>
                    <a:pt x="330885" y="47256"/>
                  </a:lnTo>
                  <a:lnTo>
                    <a:pt x="330885" y="58877"/>
                  </a:lnTo>
                  <a:lnTo>
                    <a:pt x="258584" y="58877"/>
                  </a:lnTo>
                  <a:lnTo>
                    <a:pt x="258584" y="66827"/>
                  </a:lnTo>
                  <a:lnTo>
                    <a:pt x="299313" y="66827"/>
                  </a:lnTo>
                  <a:lnTo>
                    <a:pt x="294449" y="73063"/>
                  </a:lnTo>
                  <a:lnTo>
                    <a:pt x="285838" y="81038"/>
                  </a:lnTo>
                  <a:lnTo>
                    <a:pt x="272592" y="89700"/>
                  </a:lnTo>
                  <a:lnTo>
                    <a:pt x="253847" y="98018"/>
                  </a:lnTo>
                  <a:lnTo>
                    <a:pt x="259295" y="105244"/>
                  </a:lnTo>
                  <a:lnTo>
                    <a:pt x="264363" y="103987"/>
                  </a:lnTo>
                  <a:lnTo>
                    <a:pt x="271322" y="101777"/>
                  </a:lnTo>
                  <a:lnTo>
                    <a:pt x="280073" y="98171"/>
                  </a:lnTo>
                  <a:lnTo>
                    <a:pt x="290487" y="92735"/>
                  </a:lnTo>
                  <a:lnTo>
                    <a:pt x="290487" y="152146"/>
                  </a:lnTo>
                  <a:lnTo>
                    <a:pt x="279057" y="153073"/>
                  </a:lnTo>
                  <a:lnTo>
                    <a:pt x="271043" y="153504"/>
                  </a:lnTo>
                  <a:lnTo>
                    <a:pt x="265049" y="153568"/>
                  </a:lnTo>
                  <a:lnTo>
                    <a:pt x="259638" y="153377"/>
                  </a:lnTo>
                  <a:lnTo>
                    <a:pt x="263766" y="165912"/>
                  </a:lnTo>
                  <a:lnTo>
                    <a:pt x="264071" y="166776"/>
                  </a:lnTo>
                  <a:lnTo>
                    <a:pt x="264947" y="167830"/>
                  </a:lnTo>
                  <a:lnTo>
                    <a:pt x="267068" y="167830"/>
                  </a:lnTo>
                  <a:lnTo>
                    <a:pt x="267931" y="166598"/>
                  </a:lnTo>
                  <a:lnTo>
                    <a:pt x="268300" y="165544"/>
                  </a:lnTo>
                  <a:lnTo>
                    <a:pt x="311658" y="159270"/>
                  </a:lnTo>
                  <a:lnTo>
                    <a:pt x="324421" y="157289"/>
                  </a:lnTo>
                  <a:lnTo>
                    <a:pt x="334937" y="155486"/>
                  </a:lnTo>
                  <a:lnTo>
                    <a:pt x="335673" y="153568"/>
                  </a:lnTo>
                  <a:lnTo>
                    <a:pt x="336816" y="150571"/>
                  </a:lnTo>
                  <a:lnTo>
                    <a:pt x="338112" y="147205"/>
                  </a:lnTo>
                  <a:lnTo>
                    <a:pt x="308317" y="150571"/>
                  </a:lnTo>
                  <a:lnTo>
                    <a:pt x="308317" y="130289"/>
                  </a:lnTo>
                  <a:lnTo>
                    <a:pt x="327875" y="130289"/>
                  </a:lnTo>
                  <a:lnTo>
                    <a:pt x="344360" y="145796"/>
                  </a:lnTo>
                  <a:lnTo>
                    <a:pt x="366623" y="156489"/>
                  </a:lnTo>
                  <a:lnTo>
                    <a:pt x="391998" y="162991"/>
                  </a:lnTo>
                  <a:lnTo>
                    <a:pt x="417804" y="165912"/>
                  </a:lnTo>
                  <a:lnTo>
                    <a:pt x="422719" y="157632"/>
                  </a:lnTo>
                  <a:lnTo>
                    <a:pt x="408940" y="156133"/>
                  </a:lnTo>
                  <a:lnTo>
                    <a:pt x="397344" y="154165"/>
                  </a:lnTo>
                  <a:lnTo>
                    <a:pt x="387731" y="151904"/>
                  </a:lnTo>
                  <a:lnTo>
                    <a:pt x="379895" y="149517"/>
                  </a:lnTo>
                  <a:lnTo>
                    <a:pt x="387819" y="145262"/>
                  </a:lnTo>
                  <a:lnTo>
                    <a:pt x="389991" y="144106"/>
                  </a:lnTo>
                  <a:lnTo>
                    <a:pt x="396684" y="140271"/>
                  </a:lnTo>
                  <a:lnTo>
                    <a:pt x="401066" y="137528"/>
                  </a:lnTo>
                  <a:lnTo>
                    <a:pt x="404202" y="135407"/>
                  </a:lnTo>
                  <a:lnTo>
                    <a:pt x="404926" y="135229"/>
                  </a:lnTo>
                  <a:lnTo>
                    <a:pt x="408101" y="134175"/>
                  </a:lnTo>
                  <a:lnTo>
                    <a:pt x="408101" y="132753"/>
                  </a:lnTo>
                  <a:lnTo>
                    <a:pt x="407581" y="132067"/>
                  </a:lnTo>
                  <a:lnTo>
                    <a:pt x="392239" y="123952"/>
                  </a:lnTo>
                  <a:lnTo>
                    <a:pt x="387540" y="129908"/>
                  </a:lnTo>
                  <a:lnTo>
                    <a:pt x="381495" y="135801"/>
                  </a:lnTo>
                  <a:lnTo>
                    <a:pt x="375094" y="141097"/>
                  </a:lnTo>
                  <a:lnTo>
                    <a:pt x="369303" y="145262"/>
                  </a:lnTo>
                  <a:lnTo>
                    <a:pt x="361556" y="141401"/>
                  </a:lnTo>
                  <a:lnTo>
                    <a:pt x="355015" y="137172"/>
                  </a:lnTo>
                  <a:lnTo>
                    <a:pt x="349224" y="130289"/>
                  </a:lnTo>
                  <a:lnTo>
                    <a:pt x="383959" y="130289"/>
                  </a:lnTo>
                  <a:lnTo>
                    <a:pt x="383959" y="122516"/>
                  </a:lnTo>
                  <a:lnTo>
                    <a:pt x="383959" y="89560"/>
                  </a:lnTo>
                  <a:lnTo>
                    <a:pt x="391045" y="93814"/>
                  </a:lnTo>
                  <a:lnTo>
                    <a:pt x="398907" y="97878"/>
                  </a:lnTo>
                  <a:lnTo>
                    <a:pt x="408076" y="101841"/>
                  </a:lnTo>
                  <a:lnTo>
                    <a:pt x="419036" y="105778"/>
                  </a:lnTo>
                  <a:lnTo>
                    <a:pt x="424319" y="97332"/>
                  </a:lnTo>
                  <a:close/>
                </a:path>
                <a:path w="678815" h="168275">
                  <a:moveTo>
                    <a:pt x="501256" y="121297"/>
                  </a:moveTo>
                  <a:lnTo>
                    <a:pt x="500380" y="120586"/>
                  </a:lnTo>
                  <a:lnTo>
                    <a:pt x="499681" y="120065"/>
                  </a:lnTo>
                  <a:lnTo>
                    <a:pt x="483984" y="110020"/>
                  </a:lnTo>
                  <a:lnTo>
                    <a:pt x="476110" y="122440"/>
                  </a:lnTo>
                  <a:lnTo>
                    <a:pt x="465074" y="134772"/>
                  </a:lnTo>
                  <a:lnTo>
                    <a:pt x="453440" y="145351"/>
                  </a:lnTo>
                  <a:lnTo>
                    <a:pt x="443788" y="152514"/>
                  </a:lnTo>
                  <a:lnTo>
                    <a:pt x="449618" y="158864"/>
                  </a:lnTo>
                  <a:lnTo>
                    <a:pt x="461810" y="152273"/>
                  </a:lnTo>
                  <a:lnTo>
                    <a:pt x="474446" y="144030"/>
                  </a:lnTo>
                  <a:lnTo>
                    <a:pt x="486524" y="134747"/>
                  </a:lnTo>
                  <a:lnTo>
                    <a:pt x="497027" y="125006"/>
                  </a:lnTo>
                  <a:lnTo>
                    <a:pt x="499325" y="124294"/>
                  </a:lnTo>
                  <a:lnTo>
                    <a:pt x="501256" y="123761"/>
                  </a:lnTo>
                  <a:lnTo>
                    <a:pt x="501256" y="121297"/>
                  </a:lnTo>
                  <a:close/>
                </a:path>
                <a:path w="678815" h="168275">
                  <a:moveTo>
                    <a:pt x="600532" y="145262"/>
                  </a:moveTo>
                  <a:lnTo>
                    <a:pt x="592023" y="137553"/>
                  </a:lnTo>
                  <a:lnTo>
                    <a:pt x="579107" y="128155"/>
                  </a:lnTo>
                  <a:lnTo>
                    <a:pt x="564489" y="118973"/>
                  </a:lnTo>
                  <a:lnTo>
                    <a:pt x="550824" y="111963"/>
                  </a:lnTo>
                  <a:lnTo>
                    <a:pt x="544652" y="118122"/>
                  </a:lnTo>
                  <a:lnTo>
                    <a:pt x="555320" y="126657"/>
                  </a:lnTo>
                  <a:lnTo>
                    <a:pt x="566915" y="137414"/>
                  </a:lnTo>
                  <a:lnTo>
                    <a:pt x="577837" y="148793"/>
                  </a:lnTo>
                  <a:lnTo>
                    <a:pt x="586422" y="159207"/>
                  </a:lnTo>
                  <a:lnTo>
                    <a:pt x="600532" y="145262"/>
                  </a:lnTo>
                  <a:close/>
                </a:path>
                <a:path w="678815" h="168275">
                  <a:moveTo>
                    <a:pt x="602640" y="104902"/>
                  </a:moveTo>
                  <a:lnTo>
                    <a:pt x="597001" y="96278"/>
                  </a:lnTo>
                  <a:lnTo>
                    <a:pt x="594614" y="92621"/>
                  </a:lnTo>
                  <a:lnTo>
                    <a:pt x="593585" y="91338"/>
                  </a:lnTo>
                  <a:lnTo>
                    <a:pt x="585127" y="80759"/>
                  </a:lnTo>
                  <a:lnTo>
                    <a:pt x="575691" y="70408"/>
                  </a:lnTo>
                  <a:lnTo>
                    <a:pt x="567220" y="62052"/>
                  </a:lnTo>
                  <a:lnTo>
                    <a:pt x="560679" y="67360"/>
                  </a:lnTo>
                  <a:lnTo>
                    <a:pt x="563333" y="70700"/>
                  </a:lnTo>
                  <a:lnTo>
                    <a:pt x="567905" y="76708"/>
                  </a:lnTo>
                  <a:lnTo>
                    <a:pt x="574243" y="88163"/>
                  </a:lnTo>
                  <a:lnTo>
                    <a:pt x="543598" y="90017"/>
                  </a:lnTo>
                  <a:lnTo>
                    <a:pt x="511492" y="91338"/>
                  </a:lnTo>
                  <a:lnTo>
                    <a:pt x="521703" y="83096"/>
                  </a:lnTo>
                  <a:lnTo>
                    <a:pt x="535165" y="71475"/>
                  </a:lnTo>
                  <a:lnTo>
                    <a:pt x="537806" y="69113"/>
                  </a:lnTo>
                  <a:lnTo>
                    <a:pt x="549084" y="59029"/>
                  </a:lnTo>
                  <a:lnTo>
                    <a:pt x="560679" y="48310"/>
                  </a:lnTo>
                  <a:lnTo>
                    <a:pt x="563511" y="47421"/>
                  </a:lnTo>
                  <a:lnTo>
                    <a:pt x="565111" y="46545"/>
                  </a:lnTo>
                  <a:lnTo>
                    <a:pt x="565111" y="44792"/>
                  </a:lnTo>
                  <a:lnTo>
                    <a:pt x="564565" y="44081"/>
                  </a:lnTo>
                  <a:lnTo>
                    <a:pt x="563676" y="43548"/>
                  </a:lnTo>
                  <a:lnTo>
                    <a:pt x="548005" y="33324"/>
                  </a:lnTo>
                  <a:lnTo>
                    <a:pt x="541134" y="42608"/>
                  </a:lnTo>
                  <a:lnTo>
                    <a:pt x="531126" y="53797"/>
                  </a:lnTo>
                  <a:lnTo>
                    <a:pt x="521576" y="63690"/>
                  </a:lnTo>
                  <a:lnTo>
                    <a:pt x="516089" y="69113"/>
                  </a:lnTo>
                  <a:lnTo>
                    <a:pt x="511492" y="65049"/>
                  </a:lnTo>
                  <a:lnTo>
                    <a:pt x="498094" y="55537"/>
                  </a:lnTo>
                  <a:lnTo>
                    <a:pt x="526491" y="28206"/>
                  </a:lnTo>
                  <a:lnTo>
                    <a:pt x="529310" y="26809"/>
                  </a:lnTo>
                  <a:lnTo>
                    <a:pt x="531253" y="26263"/>
                  </a:lnTo>
                  <a:lnTo>
                    <a:pt x="531253" y="23977"/>
                  </a:lnTo>
                  <a:lnTo>
                    <a:pt x="530364" y="23634"/>
                  </a:lnTo>
                  <a:lnTo>
                    <a:pt x="529602" y="23456"/>
                  </a:lnTo>
                  <a:lnTo>
                    <a:pt x="526491" y="22745"/>
                  </a:lnTo>
                  <a:lnTo>
                    <a:pt x="536003" y="22059"/>
                  </a:lnTo>
                  <a:lnTo>
                    <a:pt x="557555" y="20116"/>
                  </a:lnTo>
                  <a:lnTo>
                    <a:pt x="571614" y="18681"/>
                  </a:lnTo>
                  <a:lnTo>
                    <a:pt x="579018" y="17297"/>
                  </a:lnTo>
                  <a:lnTo>
                    <a:pt x="583793" y="17297"/>
                  </a:lnTo>
                  <a:lnTo>
                    <a:pt x="585724" y="17640"/>
                  </a:lnTo>
                  <a:lnTo>
                    <a:pt x="585724" y="17297"/>
                  </a:lnTo>
                  <a:lnTo>
                    <a:pt x="585724" y="15862"/>
                  </a:lnTo>
                  <a:lnTo>
                    <a:pt x="585190" y="15354"/>
                  </a:lnTo>
                  <a:lnTo>
                    <a:pt x="584835" y="14808"/>
                  </a:lnTo>
                  <a:lnTo>
                    <a:pt x="575678" y="3352"/>
                  </a:lnTo>
                  <a:lnTo>
                    <a:pt x="550659" y="9525"/>
                  </a:lnTo>
                  <a:lnTo>
                    <a:pt x="514286" y="13563"/>
                  </a:lnTo>
                  <a:lnTo>
                    <a:pt x="476961" y="15570"/>
                  </a:lnTo>
                  <a:lnTo>
                    <a:pt x="449072" y="15684"/>
                  </a:lnTo>
                  <a:lnTo>
                    <a:pt x="453669" y="24866"/>
                  </a:lnTo>
                  <a:lnTo>
                    <a:pt x="468236" y="24790"/>
                  </a:lnTo>
                  <a:lnTo>
                    <a:pt x="479996" y="24561"/>
                  </a:lnTo>
                  <a:lnTo>
                    <a:pt x="508317" y="23456"/>
                  </a:lnTo>
                  <a:lnTo>
                    <a:pt x="504418" y="29387"/>
                  </a:lnTo>
                  <a:lnTo>
                    <a:pt x="499579" y="35991"/>
                  </a:lnTo>
                  <a:lnTo>
                    <a:pt x="494169" y="42773"/>
                  </a:lnTo>
                  <a:lnTo>
                    <a:pt x="488581" y="49199"/>
                  </a:lnTo>
                  <a:lnTo>
                    <a:pt x="479755" y="43370"/>
                  </a:lnTo>
                  <a:lnTo>
                    <a:pt x="470585" y="39141"/>
                  </a:lnTo>
                  <a:lnTo>
                    <a:pt x="465124" y="45859"/>
                  </a:lnTo>
                  <a:lnTo>
                    <a:pt x="478015" y="55816"/>
                  </a:lnTo>
                  <a:lnTo>
                    <a:pt x="489000" y="65405"/>
                  </a:lnTo>
                  <a:lnTo>
                    <a:pt x="497827" y="73964"/>
                  </a:lnTo>
                  <a:lnTo>
                    <a:pt x="504266" y="80759"/>
                  </a:lnTo>
                  <a:lnTo>
                    <a:pt x="498462" y="86220"/>
                  </a:lnTo>
                  <a:lnTo>
                    <a:pt x="495985" y="88506"/>
                  </a:lnTo>
                  <a:lnTo>
                    <a:pt x="492086" y="91846"/>
                  </a:lnTo>
                  <a:lnTo>
                    <a:pt x="475170" y="92265"/>
                  </a:lnTo>
                  <a:lnTo>
                    <a:pt x="440448" y="92735"/>
                  </a:lnTo>
                  <a:lnTo>
                    <a:pt x="443445" y="105791"/>
                  </a:lnTo>
                  <a:lnTo>
                    <a:pt x="443788" y="107010"/>
                  </a:lnTo>
                  <a:lnTo>
                    <a:pt x="444334" y="108077"/>
                  </a:lnTo>
                  <a:lnTo>
                    <a:pt x="445909" y="108077"/>
                  </a:lnTo>
                  <a:lnTo>
                    <a:pt x="446963" y="107556"/>
                  </a:lnTo>
                  <a:lnTo>
                    <a:pt x="449275" y="105613"/>
                  </a:lnTo>
                  <a:lnTo>
                    <a:pt x="512914" y="101384"/>
                  </a:lnTo>
                  <a:lnTo>
                    <a:pt x="512914" y="166433"/>
                  </a:lnTo>
                  <a:lnTo>
                    <a:pt x="531774" y="166433"/>
                  </a:lnTo>
                  <a:lnTo>
                    <a:pt x="531774" y="101384"/>
                  </a:lnTo>
                  <a:lnTo>
                    <a:pt x="531774" y="99961"/>
                  </a:lnTo>
                  <a:lnTo>
                    <a:pt x="578497" y="96278"/>
                  </a:lnTo>
                  <a:lnTo>
                    <a:pt x="582625" y="104902"/>
                  </a:lnTo>
                  <a:lnTo>
                    <a:pt x="584466" y="109296"/>
                  </a:lnTo>
                  <a:lnTo>
                    <a:pt x="586790" y="116179"/>
                  </a:lnTo>
                  <a:lnTo>
                    <a:pt x="602640" y="104902"/>
                  </a:lnTo>
                  <a:close/>
                </a:path>
                <a:path w="678815" h="168275">
                  <a:moveTo>
                    <a:pt x="678357" y="84988"/>
                  </a:moveTo>
                  <a:lnTo>
                    <a:pt x="671652" y="42926"/>
                  </a:lnTo>
                  <a:lnTo>
                    <a:pt x="655904" y="18402"/>
                  </a:lnTo>
                  <a:lnTo>
                    <a:pt x="637679" y="6413"/>
                  </a:lnTo>
                  <a:lnTo>
                    <a:pt x="623531" y="1955"/>
                  </a:lnTo>
                  <a:lnTo>
                    <a:pt x="623531" y="10922"/>
                  </a:lnTo>
                  <a:lnTo>
                    <a:pt x="627938" y="12001"/>
                  </a:lnTo>
                  <a:lnTo>
                    <a:pt x="633933" y="13741"/>
                  </a:lnTo>
                  <a:lnTo>
                    <a:pt x="656082" y="54851"/>
                  </a:lnTo>
                  <a:lnTo>
                    <a:pt x="658444" y="84988"/>
                  </a:lnTo>
                  <a:lnTo>
                    <a:pt x="654558" y="122618"/>
                  </a:lnTo>
                  <a:lnTo>
                    <a:pt x="645160" y="144424"/>
                  </a:lnTo>
                  <a:lnTo>
                    <a:pt x="633679" y="155028"/>
                  </a:lnTo>
                  <a:lnTo>
                    <a:pt x="623531" y="159029"/>
                  </a:lnTo>
                  <a:lnTo>
                    <a:pt x="623531" y="168033"/>
                  </a:lnTo>
                  <a:lnTo>
                    <a:pt x="637679" y="163563"/>
                  </a:lnTo>
                  <a:lnTo>
                    <a:pt x="655904" y="151561"/>
                  </a:lnTo>
                  <a:lnTo>
                    <a:pt x="671652" y="127050"/>
                  </a:lnTo>
                  <a:lnTo>
                    <a:pt x="678357" y="8498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sp>
          <p:nvSpPr>
            <p:cNvPr id="61" name="object 61"/>
            <p:cNvSpPr/>
            <p:nvPr/>
          </p:nvSpPr>
          <p:spPr>
            <a:xfrm>
              <a:off x="15889376" y="7348146"/>
              <a:ext cx="127635" cy="158115"/>
            </a:xfrm>
            <a:custGeom>
              <a:avLst/>
              <a:gdLst/>
              <a:ahLst/>
              <a:cxnLst/>
              <a:rect l="l" t="t" r="r" b="b"/>
              <a:pathLst>
                <a:path w="127634" h="158115">
                  <a:moveTo>
                    <a:pt x="123672" y="0"/>
                  </a:moveTo>
                  <a:lnTo>
                    <a:pt x="0" y="129061"/>
                  </a:lnTo>
                  <a:lnTo>
                    <a:pt x="127238" y="157745"/>
                  </a:lnTo>
                  <a:lnTo>
                    <a:pt x="123672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9026082" y="4057469"/>
            <a:ext cx="842242" cy="254293"/>
            <a:chOff x="16970494" y="7629371"/>
            <a:chExt cx="1583690" cy="478155"/>
          </a:xfrm>
        </p:grpSpPr>
        <p:sp>
          <p:nvSpPr>
            <p:cNvPr id="63" name="object 63"/>
            <p:cNvSpPr/>
            <p:nvPr/>
          </p:nvSpPr>
          <p:spPr>
            <a:xfrm>
              <a:off x="16970494" y="7759015"/>
              <a:ext cx="1583690" cy="348615"/>
            </a:xfrm>
            <a:custGeom>
              <a:avLst/>
              <a:gdLst/>
              <a:ahLst/>
              <a:cxnLst/>
              <a:rect l="l" t="t" r="r" b="b"/>
              <a:pathLst>
                <a:path w="1583690" h="348615">
                  <a:moveTo>
                    <a:pt x="791531" y="0"/>
                  </a:moveTo>
                  <a:lnTo>
                    <a:pt x="719486" y="380"/>
                  </a:lnTo>
                  <a:lnTo>
                    <a:pt x="649252" y="1557"/>
                  </a:lnTo>
                  <a:lnTo>
                    <a:pt x="581110" y="3586"/>
                  </a:lnTo>
                  <a:lnTo>
                    <a:pt x="515339" y="6524"/>
                  </a:lnTo>
                  <a:lnTo>
                    <a:pt x="452219" y="10425"/>
                  </a:lnTo>
                  <a:lnTo>
                    <a:pt x="392029" y="15345"/>
                  </a:lnTo>
                  <a:lnTo>
                    <a:pt x="335048" y="21339"/>
                  </a:lnTo>
                  <a:lnTo>
                    <a:pt x="281557" y="28464"/>
                  </a:lnTo>
                  <a:lnTo>
                    <a:pt x="231833" y="36773"/>
                  </a:lnTo>
                  <a:lnTo>
                    <a:pt x="186157" y="46323"/>
                  </a:lnTo>
                  <a:lnTo>
                    <a:pt x="144808" y="57170"/>
                  </a:lnTo>
                  <a:lnTo>
                    <a:pt x="108066" y="69368"/>
                  </a:lnTo>
                  <a:lnTo>
                    <a:pt x="49519" y="98041"/>
                  </a:lnTo>
                  <a:lnTo>
                    <a:pt x="12752" y="132787"/>
                  </a:lnTo>
                  <a:lnTo>
                    <a:pt x="0" y="174048"/>
                  </a:lnTo>
                  <a:lnTo>
                    <a:pt x="3234" y="195518"/>
                  </a:lnTo>
                  <a:lnTo>
                    <a:pt x="28274" y="233462"/>
                  </a:lnTo>
                  <a:lnTo>
                    <a:pt x="76210" y="265115"/>
                  </a:lnTo>
                  <a:lnTo>
                    <a:pt x="144808" y="290922"/>
                  </a:lnTo>
                  <a:lnTo>
                    <a:pt x="186157" y="301771"/>
                  </a:lnTo>
                  <a:lnTo>
                    <a:pt x="231833" y="311324"/>
                  </a:lnTo>
                  <a:lnTo>
                    <a:pt x="281557" y="319636"/>
                  </a:lnTo>
                  <a:lnTo>
                    <a:pt x="335048" y="326763"/>
                  </a:lnTo>
                  <a:lnTo>
                    <a:pt x="392029" y="332761"/>
                  </a:lnTo>
                  <a:lnTo>
                    <a:pt x="452219" y="337683"/>
                  </a:lnTo>
                  <a:lnTo>
                    <a:pt x="515339" y="341587"/>
                  </a:lnTo>
                  <a:lnTo>
                    <a:pt x="581110" y="344527"/>
                  </a:lnTo>
                  <a:lnTo>
                    <a:pt x="649252" y="346559"/>
                  </a:lnTo>
                  <a:lnTo>
                    <a:pt x="719486" y="347737"/>
                  </a:lnTo>
                  <a:lnTo>
                    <a:pt x="791531" y="348117"/>
                  </a:lnTo>
                  <a:lnTo>
                    <a:pt x="863565" y="347737"/>
                  </a:lnTo>
                  <a:lnTo>
                    <a:pt x="933790" y="346559"/>
                  </a:lnTo>
                  <a:lnTo>
                    <a:pt x="1001925" y="344527"/>
                  </a:lnTo>
                  <a:lnTo>
                    <a:pt x="1067691" y="341587"/>
                  </a:lnTo>
                  <a:lnTo>
                    <a:pt x="1130809" y="337683"/>
                  </a:lnTo>
                  <a:lnTo>
                    <a:pt x="1190998" y="332761"/>
                  </a:lnTo>
                  <a:lnTo>
                    <a:pt x="1247979" y="326763"/>
                  </a:lnTo>
                  <a:lnTo>
                    <a:pt x="1301473" y="319636"/>
                  </a:lnTo>
                  <a:lnTo>
                    <a:pt x="1351200" y="311324"/>
                  </a:lnTo>
                  <a:lnTo>
                    <a:pt x="1396879" y="301771"/>
                  </a:lnTo>
                  <a:lnTo>
                    <a:pt x="1438232" y="290922"/>
                  </a:lnTo>
                  <a:lnTo>
                    <a:pt x="1474979" y="278722"/>
                  </a:lnTo>
                  <a:lnTo>
                    <a:pt x="1533534" y="250047"/>
                  </a:lnTo>
                  <a:lnTo>
                    <a:pt x="1570308" y="215303"/>
                  </a:lnTo>
                  <a:lnTo>
                    <a:pt x="1583063" y="174048"/>
                  </a:lnTo>
                  <a:lnTo>
                    <a:pt x="1579828" y="152575"/>
                  </a:lnTo>
                  <a:lnTo>
                    <a:pt x="1554784" y="114627"/>
                  </a:lnTo>
                  <a:lnTo>
                    <a:pt x="1506839" y="82973"/>
                  </a:lnTo>
                  <a:lnTo>
                    <a:pt x="1438232" y="57170"/>
                  </a:lnTo>
                  <a:lnTo>
                    <a:pt x="1396879" y="46323"/>
                  </a:lnTo>
                  <a:lnTo>
                    <a:pt x="1351200" y="36773"/>
                  </a:lnTo>
                  <a:lnTo>
                    <a:pt x="1301473" y="28464"/>
                  </a:lnTo>
                  <a:lnTo>
                    <a:pt x="1247979" y="21339"/>
                  </a:lnTo>
                  <a:lnTo>
                    <a:pt x="1190998" y="15345"/>
                  </a:lnTo>
                  <a:lnTo>
                    <a:pt x="1130809" y="10425"/>
                  </a:lnTo>
                  <a:lnTo>
                    <a:pt x="1067691" y="6524"/>
                  </a:lnTo>
                  <a:lnTo>
                    <a:pt x="1001925" y="3586"/>
                  </a:lnTo>
                  <a:lnTo>
                    <a:pt x="933790" y="1557"/>
                  </a:lnTo>
                  <a:lnTo>
                    <a:pt x="863565" y="380"/>
                  </a:lnTo>
                  <a:lnTo>
                    <a:pt x="791531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195638" y="7860544"/>
              <a:ext cx="148803" cy="14845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370108" y="7860202"/>
              <a:ext cx="140685" cy="14985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534515" y="7846974"/>
              <a:ext cx="275270" cy="16536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839853" y="7867254"/>
              <a:ext cx="149487" cy="14103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8013223" y="7877847"/>
              <a:ext cx="149860" cy="116205"/>
            </a:xfrm>
            <a:custGeom>
              <a:avLst/>
              <a:gdLst/>
              <a:ahLst/>
              <a:cxnLst/>
              <a:rect l="l" t="t" r="r" b="b"/>
              <a:pathLst>
                <a:path w="149859" h="116204">
                  <a:moveTo>
                    <a:pt x="135940" y="0"/>
                  </a:moveTo>
                  <a:lnTo>
                    <a:pt x="112674" y="0"/>
                  </a:lnTo>
                  <a:lnTo>
                    <a:pt x="112674" y="1270"/>
                  </a:lnTo>
                  <a:lnTo>
                    <a:pt x="38404" y="1270"/>
                  </a:lnTo>
                  <a:lnTo>
                    <a:pt x="38404" y="0"/>
                  </a:lnTo>
                  <a:lnTo>
                    <a:pt x="15176" y="0"/>
                  </a:lnTo>
                  <a:lnTo>
                    <a:pt x="15176" y="1270"/>
                  </a:lnTo>
                  <a:lnTo>
                    <a:pt x="15176" y="11430"/>
                  </a:lnTo>
                  <a:lnTo>
                    <a:pt x="15176" y="12700"/>
                  </a:lnTo>
                  <a:lnTo>
                    <a:pt x="26924" y="12700"/>
                  </a:lnTo>
                  <a:lnTo>
                    <a:pt x="26924" y="11430"/>
                  </a:lnTo>
                  <a:lnTo>
                    <a:pt x="123685" y="11430"/>
                  </a:lnTo>
                  <a:lnTo>
                    <a:pt x="123685" y="12700"/>
                  </a:lnTo>
                  <a:lnTo>
                    <a:pt x="135940" y="12700"/>
                  </a:lnTo>
                  <a:lnTo>
                    <a:pt x="135940" y="11430"/>
                  </a:lnTo>
                  <a:lnTo>
                    <a:pt x="135940" y="1270"/>
                  </a:lnTo>
                  <a:lnTo>
                    <a:pt x="135940" y="0"/>
                  </a:lnTo>
                  <a:close/>
                </a:path>
                <a:path w="149859" h="116204">
                  <a:moveTo>
                    <a:pt x="149860" y="102870"/>
                  </a:moveTo>
                  <a:lnTo>
                    <a:pt x="145516" y="102870"/>
                  </a:lnTo>
                  <a:lnTo>
                    <a:pt x="145516" y="104140"/>
                  </a:lnTo>
                  <a:lnTo>
                    <a:pt x="3810" y="104140"/>
                  </a:lnTo>
                  <a:lnTo>
                    <a:pt x="3810" y="102870"/>
                  </a:lnTo>
                  <a:lnTo>
                    <a:pt x="0" y="102870"/>
                  </a:lnTo>
                  <a:lnTo>
                    <a:pt x="0" y="104140"/>
                  </a:lnTo>
                  <a:lnTo>
                    <a:pt x="0" y="115570"/>
                  </a:lnTo>
                  <a:lnTo>
                    <a:pt x="141312" y="115570"/>
                  </a:lnTo>
                  <a:lnTo>
                    <a:pt x="149860" y="115989"/>
                  </a:lnTo>
                  <a:lnTo>
                    <a:pt x="149860" y="115570"/>
                  </a:lnTo>
                  <a:lnTo>
                    <a:pt x="149860" y="115125"/>
                  </a:lnTo>
                  <a:lnTo>
                    <a:pt x="149860" y="104140"/>
                  </a:lnTo>
                  <a:lnTo>
                    <a:pt x="149860" y="10287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187179" y="7872199"/>
              <a:ext cx="143514" cy="13080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7615413" y="7629371"/>
              <a:ext cx="147320" cy="181610"/>
            </a:xfrm>
            <a:custGeom>
              <a:avLst/>
              <a:gdLst/>
              <a:ahLst/>
              <a:cxnLst/>
              <a:rect l="l" t="t" r="r" b="b"/>
              <a:pathLst>
                <a:path w="147319" h="181609">
                  <a:moveTo>
                    <a:pt x="22074" y="0"/>
                  </a:moveTo>
                  <a:lnTo>
                    <a:pt x="0" y="181027"/>
                  </a:lnTo>
                  <a:lnTo>
                    <a:pt x="146980" y="154132"/>
                  </a:lnTo>
                  <a:lnTo>
                    <a:pt x="22074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9902912" y="4935795"/>
            <a:ext cx="520407" cy="427200"/>
            <a:chOff x="18619220" y="9280912"/>
            <a:chExt cx="978535" cy="803275"/>
          </a:xfrm>
        </p:grpSpPr>
        <p:sp>
          <p:nvSpPr>
            <p:cNvPr id="72" name="object 72"/>
            <p:cNvSpPr/>
            <p:nvPr/>
          </p:nvSpPr>
          <p:spPr>
            <a:xfrm>
              <a:off x="18619220" y="9280912"/>
              <a:ext cx="978535" cy="668655"/>
            </a:xfrm>
            <a:custGeom>
              <a:avLst/>
              <a:gdLst/>
              <a:ahLst/>
              <a:cxnLst/>
              <a:rect l="l" t="t" r="r" b="b"/>
              <a:pathLst>
                <a:path w="978534" h="668654">
                  <a:moveTo>
                    <a:pt x="488997" y="0"/>
                  </a:moveTo>
                  <a:lnTo>
                    <a:pt x="431969" y="1882"/>
                  </a:lnTo>
                  <a:lnTo>
                    <a:pt x="376874" y="7474"/>
                  </a:lnTo>
                  <a:lnTo>
                    <a:pt x="324077" y="16695"/>
                  </a:lnTo>
                  <a:lnTo>
                    <a:pt x="273947" y="29462"/>
                  </a:lnTo>
                  <a:lnTo>
                    <a:pt x="226850" y="45694"/>
                  </a:lnTo>
                  <a:lnTo>
                    <a:pt x="183153" y="65309"/>
                  </a:lnTo>
                  <a:lnTo>
                    <a:pt x="143222" y="88224"/>
                  </a:lnTo>
                  <a:lnTo>
                    <a:pt x="107426" y="114358"/>
                  </a:lnTo>
                  <a:lnTo>
                    <a:pt x="76130" y="143629"/>
                  </a:lnTo>
                  <a:lnTo>
                    <a:pt x="49701" y="175955"/>
                  </a:lnTo>
                  <a:lnTo>
                    <a:pt x="28507" y="211255"/>
                  </a:lnTo>
                  <a:lnTo>
                    <a:pt x="12914" y="249446"/>
                  </a:lnTo>
                  <a:lnTo>
                    <a:pt x="3289" y="290446"/>
                  </a:lnTo>
                  <a:lnTo>
                    <a:pt x="0" y="334174"/>
                  </a:lnTo>
                  <a:lnTo>
                    <a:pt x="3289" y="377907"/>
                  </a:lnTo>
                  <a:lnTo>
                    <a:pt x="12914" y="418909"/>
                  </a:lnTo>
                  <a:lnTo>
                    <a:pt x="28507" y="457101"/>
                  </a:lnTo>
                  <a:lnTo>
                    <a:pt x="49701" y="492399"/>
                  </a:lnTo>
                  <a:lnTo>
                    <a:pt x="76130" y="524723"/>
                  </a:lnTo>
                  <a:lnTo>
                    <a:pt x="107426" y="553991"/>
                  </a:lnTo>
                  <a:lnTo>
                    <a:pt x="143222" y="580121"/>
                  </a:lnTo>
                  <a:lnTo>
                    <a:pt x="183153" y="603032"/>
                  </a:lnTo>
                  <a:lnTo>
                    <a:pt x="226850" y="622641"/>
                  </a:lnTo>
                  <a:lnTo>
                    <a:pt x="273947" y="638869"/>
                  </a:lnTo>
                  <a:lnTo>
                    <a:pt x="324077" y="651632"/>
                  </a:lnTo>
                  <a:lnTo>
                    <a:pt x="376874" y="660850"/>
                  </a:lnTo>
                  <a:lnTo>
                    <a:pt x="431969" y="666440"/>
                  </a:lnTo>
                  <a:lnTo>
                    <a:pt x="488997" y="668322"/>
                  </a:lnTo>
                  <a:lnTo>
                    <a:pt x="546024" y="666440"/>
                  </a:lnTo>
                  <a:lnTo>
                    <a:pt x="601119" y="660850"/>
                  </a:lnTo>
                  <a:lnTo>
                    <a:pt x="653914" y="651632"/>
                  </a:lnTo>
                  <a:lnTo>
                    <a:pt x="704043" y="638869"/>
                  </a:lnTo>
                  <a:lnTo>
                    <a:pt x="751140" y="622641"/>
                  </a:lnTo>
                  <a:lnTo>
                    <a:pt x="794836" y="603032"/>
                  </a:lnTo>
                  <a:lnTo>
                    <a:pt x="834766" y="580121"/>
                  </a:lnTo>
                  <a:lnTo>
                    <a:pt x="870563" y="553991"/>
                  </a:lnTo>
                  <a:lnTo>
                    <a:pt x="901858" y="524723"/>
                  </a:lnTo>
                  <a:lnTo>
                    <a:pt x="928287" y="492399"/>
                  </a:lnTo>
                  <a:lnTo>
                    <a:pt x="949481" y="457101"/>
                  </a:lnTo>
                  <a:lnTo>
                    <a:pt x="965074" y="418909"/>
                  </a:lnTo>
                  <a:lnTo>
                    <a:pt x="974699" y="377907"/>
                  </a:lnTo>
                  <a:lnTo>
                    <a:pt x="977988" y="334174"/>
                  </a:lnTo>
                  <a:lnTo>
                    <a:pt x="974699" y="290446"/>
                  </a:lnTo>
                  <a:lnTo>
                    <a:pt x="965074" y="249446"/>
                  </a:lnTo>
                  <a:lnTo>
                    <a:pt x="949481" y="211255"/>
                  </a:lnTo>
                  <a:lnTo>
                    <a:pt x="928287" y="175955"/>
                  </a:lnTo>
                  <a:lnTo>
                    <a:pt x="901858" y="143629"/>
                  </a:lnTo>
                  <a:lnTo>
                    <a:pt x="870563" y="114358"/>
                  </a:lnTo>
                  <a:lnTo>
                    <a:pt x="834766" y="88224"/>
                  </a:lnTo>
                  <a:lnTo>
                    <a:pt x="794836" y="65309"/>
                  </a:lnTo>
                  <a:lnTo>
                    <a:pt x="751140" y="45694"/>
                  </a:lnTo>
                  <a:lnTo>
                    <a:pt x="704043" y="29462"/>
                  </a:lnTo>
                  <a:lnTo>
                    <a:pt x="653914" y="16695"/>
                  </a:lnTo>
                  <a:lnTo>
                    <a:pt x="601119" y="7474"/>
                  </a:lnTo>
                  <a:lnTo>
                    <a:pt x="546024" y="1882"/>
                  </a:lnTo>
                  <a:lnTo>
                    <a:pt x="488997" y="0"/>
                  </a:lnTo>
                  <a:close/>
                </a:path>
              </a:pathLst>
            </a:custGeom>
            <a:solidFill>
              <a:srgbClr val="FFFAC2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73" name="object 7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242484" y="9842304"/>
              <a:ext cx="168391" cy="24159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770397" y="9433963"/>
              <a:ext cx="325724" cy="16290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9115759" y="9434131"/>
              <a:ext cx="162197" cy="16291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300081" y="9439786"/>
              <a:ext cx="144741" cy="14880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789425" y="9646455"/>
              <a:ext cx="123062" cy="13857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956665" y="9637630"/>
              <a:ext cx="132943" cy="15550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133042" y="9637284"/>
              <a:ext cx="129229" cy="15868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9356325" y="9642400"/>
              <a:ext cx="26670" cy="144780"/>
            </a:xfrm>
            <a:custGeom>
              <a:avLst/>
              <a:gdLst/>
              <a:ahLst/>
              <a:cxnLst/>
              <a:rect l="l" t="t" r="r" b="b"/>
              <a:pathLst>
                <a:path w="26669" h="144779">
                  <a:moveTo>
                    <a:pt x="21853" y="0"/>
                  </a:moveTo>
                  <a:lnTo>
                    <a:pt x="3713" y="0"/>
                  </a:lnTo>
                  <a:lnTo>
                    <a:pt x="1401" y="7226"/>
                  </a:lnTo>
                  <a:lnTo>
                    <a:pt x="1602" y="11107"/>
                  </a:lnTo>
                  <a:lnTo>
                    <a:pt x="6710" y="101376"/>
                  </a:lnTo>
                  <a:lnTo>
                    <a:pt x="6884" y="105063"/>
                  </a:lnTo>
                  <a:lnTo>
                    <a:pt x="9170" y="107718"/>
                  </a:lnTo>
                  <a:lnTo>
                    <a:pt x="18340" y="107718"/>
                  </a:lnTo>
                  <a:lnTo>
                    <a:pt x="19567" y="103488"/>
                  </a:lnTo>
                  <a:lnTo>
                    <a:pt x="19741" y="101376"/>
                  </a:lnTo>
                  <a:lnTo>
                    <a:pt x="24682" y="11107"/>
                  </a:lnTo>
                  <a:lnTo>
                    <a:pt x="25024" y="6167"/>
                  </a:lnTo>
                  <a:lnTo>
                    <a:pt x="21853" y="0"/>
                  </a:lnTo>
                  <a:close/>
                </a:path>
                <a:path w="26669" h="144779">
                  <a:moveTo>
                    <a:pt x="20452" y="117598"/>
                  </a:moveTo>
                  <a:lnTo>
                    <a:pt x="5999" y="117598"/>
                  </a:lnTo>
                  <a:lnTo>
                    <a:pt x="0" y="123571"/>
                  </a:lnTo>
                  <a:lnTo>
                    <a:pt x="0" y="138225"/>
                  </a:lnTo>
                  <a:lnTo>
                    <a:pt x="5999" y="144225"/>
                  </a:lnTo>
                  <a:lnTo>
                    <a:pt x="20626" y="144225"/>
                  </a:lnTo>
                  <a:lnTo>
                    <a:pt x="26451" y="138225"/>
                  </a:lnTo>
                  <a:lnTo>
                    <a:pt x="26451" y="123571"/>
                  </a:lnTo>
                  <a:lnTo>
                    <a:pt x="20452" y="11759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</p:grpSp>
      <p:sp>
        <p:nvSpPr>
          <p:cNvPr id="81" name="object 81"/>
          <p:cNvSpPr/>
          <p:nvPr/>
        </p:nvSpPr>
        <p:spPr>
          <a:xfrm>
            <a:off x="9928568" y="5376526"/>
            <a:ext cx="96922" cy="97260"/>
          </a:xfrm>
          <a:custGeom>
            <a:avLst/>
            <a:gdLst/>
            <a:ahLst/>
            <a:cxnLst/>
            <a:rect l="l" t="t" r="r" b="b"/>
            <a:pathLst>
              <a:path w="182244" h="182879">
                <a:moveTo>
                  <a:pt x="181648" y="0"/>
                </a:moveTo>
                <a:lnTo>
                  <a:pt x="155689" y="0"/>
                </a:lnTo>
                <a:lnTo>
                  <a:pt x="155689" y="26670"/>
                </a:lnTo>
                <a:lnTo>
                  <a:pt x="155689" y="156210"/>
                </a:lnTo>
                <a:lnTo>
                  <a:pt x="25933" y="156210"/>
                </a:lnTo>
                <a:lnTo>
                  <a:pt x="25933" y="26670"/>
                </a:lnTo>
                <a:lnTo>
                  <a:pt x="155689" y="26670"/>
                </a:lnTo>
                <a:lnTo>
                  <a:pt x="155689" y="0"/>
                </a:lnTo>
                <a:lnTo>
                  <a:pt x="0" y="0"/>
                </a:lnTo>
                <a:lnTo>
                  <a:pt x="0" y="26670"/>
                </a:lnTo>
                <a:lnTo>
                  <a:pt x="0" y="156210"/>
                </a:lnTo>
                <a:lnTo>
                  <a:pt x="0" y="182880"/>
                </a:lnTo>
                <a:lnTo>
                  <a:pt x="181648" y="182880"/>
                </a:lnTo>
                <a:lnTo>
                  <a:pt x="181648" y="156286"/>
                </a:lnTo>
                <a:lnTo>
                  <a:pt x="181648" y="26670"/>
                </a:lnTo>
                <a:lnTo>
                  <a:pt x="1816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2" name="object 82"/>
          <p:cNvSpPr/>
          <p:nvPr/>
        </p:nvSpPr>
        <p:spPr>
          <a:xfrm>
            <a:off x="10094160" y="5818720"/>
            <a:ext cx="83076" cy="13508"/>
          </a:xfrm>
          <a:custGeom>
            <a:avLst/>
            <a:gdLst/>
            <a:ahLst/>
            <a:cxnLst/>
            <a:rect l="l" t="t" r="r" b="b"/>
            <a:pathLst>
              <a:path w="156209" h="25400">
                <a:moveTo>
                  <a:pt x="51892" y="0"/>
                </a:moveTo>
                <a:lnTo>
                  <a:pt x="0" y="0"/>
                </a:lnTo>
                <a:lnTo>
                  <a:pt x="0" y="25400"/>
                </a:lnTo>
                <a:lnTo>
                  <a:pt x="51892" y="25400"/>
                </a:lnTo>
                <a:lnTo>
                  <a:pt x="51892" y="0"/>
                </a:lnTo>
                <a:close/>
              </a:path>
              <a:path w="156209" h="25400">
                <a:moveTo>
                  <a:pt x="155676" y="0"/>
                </a:moveTo>
                <a:lnTo>
                  <a:pt x="77851" y="0"/>
                </a:lnTo>
                <a:lnTo>
                  <a:pt x="77851" y="25400"/>
                </a:lnTo>
                <a:lnTo>
                  <a:pt x="155676" y="25400"/>
                </a:lnTo>
                <a:lnTo>
                  <a:pt x="155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3" name="object 83"/>
          <p:cNvSpPr/>
          <p:nvPr/>
        </p:nvSpPr>
        <p:spPr>
          <a:xfrm>
            <a:off x="10204558" y="5818714"/>
            <a:ext cx="96922" cy="13508"/>
          </a:xfrm>
          <a:custGeom>
            <a:avLst/>
            <a:gdLst/>
            <a:ahLst/>
            <a:cxnLst/>
            <a:rect l="l" t="t" r="r" b="b"/>
            <a:pathLst>
              <a:path w="182244" h="25400">
                <a:moveTo>
                  <a:pt x="181637" y="0"/>
                </a:moveTo>
                <a:lnTo>
                  <a:pt x="0" y="0"/>
                </a:lnTo>
                <a:lnTo>
                  <a:pt x="0" y="25400"/>
                </a:lnTo>
                <a:lnTo>
                  <a:pt x="181637" y="25400"/>
                </a:lnTo>
                <a:lnTo>
                  <a:pt x="18163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4" name="object 84"/>
          <p:cNvSpPr/>
          <p:nvPr/>
        </p:nvSpPr>
        <p:spPr>
          <a:xfrm>
            <a:off x="10080369" y="5763141"/>
            <a:ext cx="55383" cy="55383"/>
          </a:xfrm>
          <a:custGeom>
            <a:avLst/>
            <a:gdLst/>
            <a:ahLst/>
            <a:cxnLst/>
            <a:rect l="l" t="t" r="r" b="b"/>
            <a:pathLst>
              <a:path w="104140" h="104140">
                <a:moveTo>
                  <a:pt x="103784" y="78740"/>
                </a:moveTo>
                <a:lnTo>
                  <a:pt x="25933" y="78740"/>
                </a:lnTo>
                <a:lnTo>
                  <a:pt x="25933" y="26670"/>
                </a:lnTo>
                <a:lnTo>
                  <a:pt x="51892" y="26670"/>
                </a:lnTo>
                <a:lnTo>
                  <a:pt x="51892" y="0"/>
                </a:lnTo>
                <a:lnTo>
                  <a:pt x="0" y="0"/>
                </a:lnTo>
                <a:lnTo>
                  <a:pt x="0" y="26670"/>
                </a:lnTo>
                <a:lnTo>
                  <a:pt x="0" y="78740"/>
                </a:lnTo>
                <a:lnTo>
                  <a:pt x="0" y="104140"/>
                </a:lnTo>
                <a:lnTo>
                  <a:pt x="103784" y="104140"/>
                </a:lnTo>
                <a:lnTo>
                  <a:pt x="103784" y="787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5" name="object 85"/>
          <p:cNvSpPr/>
          <p:nvPr/>
        </p:nvSpPr>
        <p:spPr>
          <a:xfrm>
            <a:off x="10163164" y="5805206"/>
            <a:ext cx="124276" cy="13508"/>
          </a:xfrm>
          <a:custGeom>
            <a:avLst/>
            <a:gdLst/>
            <a:ahLst/>
            <a:cxnLst/>
            <a:rect l="l" t="t" r="r" b="b"/>
            <a:pathLst>
              <a:path w="233680" h="25400">
                <a:moveTo>
                  <a:pt x="233515" y="0"/>
                </a:moveTo>
                <a:lnTo>
                  <a:pt x="0" y="0"/>
                </a:lnTo>
                <a:lnTo>
                  <a:pt x="0" y="25400"/>
                </a:lnTo>
                <a:lnTo>
                  <a:pt x="233515" y="25400"/>
                </a:lnTo>
                <a:lnTo>
                  <a:pt x="23351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6" name="object 86"/>
          <p:cNvSpPr/>
          <p:nvPr/>
        </p:nvSpPr>
        <p:spPr>
          <a:xfrm>
            <a:off x="10107965" y="5777324"/>
            <a:ext cx="96922" cy="28030"/>
          </a:xfrm>
          <a:custGeom>
            <a:avLst/>
            <a:gdLst/>
            <a:ahLst/>
            <a:cxnLst/>
            <a:rect l="l" t="t" r="r" b="b"/>
            <a:pathLst>
              <a:path w="182244" h="52704">
                <a:moveTo>
                  <a:pt x="51892" y="368"/>
                </a:moveTo>
                <a:lnTo>
                  <a:pt x="0" y="368"/>
                </a:lnTo>
                <a:lnTo>
                  <a:pt x="0" y="52438"/>
                </a:lnTo>
                <a:lnTo>
                  <a:pt x="51892" y="52438"/>
                </a:lnTo>
                <a:lnTo>
                  <a:pt x="51892" y="368"/>
                </a:lnTo>
                <a:close/>
              </a:path>
              <a:path w="182244" h="52704">
                <a:moveTo>
                  <a:pt x="129717" y="0"/>
                </a:moveTo>
                <a:lnTo>
                  <a:pt x="77825" y="0"/>
                </a:lnTo>
                <a:lnTo>
                  <a:pt x="77825" y="25400"/>
                </a:lnTo>
                <a:lnTo>
                  <a:pt x="77825" y="52070"/>
                </a:lnTo>
                <a:lnTo>
                  <a:pt x="103784" y="52070"/>
                </a:lnTo>
                <a:lnTo>
                  <a:pt x="103784" y="25400"/>
                </a:lnTo>
                <a:lnTo>
                  <a:pt x="129717" y="25400"/>
                </a:lnTo>
                <a:lnTo>
                  <a:pt x="129717" y="0"/>
                </a:lnTo>
                <a:close/>
              </a:path>
              <a:path w="182244" h="52704">
                <a:moveTo>
                  <a:pt x="181622" y="0"/>
                </a:moveTo>
                <a:lnTo>
                  <a:pt x="155689" y="0"/>
                </a:lnTo>
                <a:lnTo>
                  <a:pt x="155689" y="25400"/>
                </a:lnTo>
                <a:lnTo>
                  <a:pt x="129717" y="25400"/>
                </a:lnTo>
                <a:lnTo>
                  <a:pt x="129717" y="52070"/>
                </a:lnTo>
                <a:lnTo>
                  <a:pt x="181622" y="52070"/>
                </a:lnTo>
                <a:lnTo>
                  <a:pt x="181622" y="25400"/>
                </a:lnTo>
                <a:lnTo>
                  <a:pt x="1816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7" name="object 87"/>
          <p:cNvSpPr/>
          <p:nvPr/>
        </p:nvSpPr>
        <p:spPr>
          <a:xfrm>
            <a:off x="10245960" y="5791028"/>
            <a:ext cx="110430" cy="14184"/>
          </a:xfrm>
          <a:custGeom>
            <a:avLst/>
            <a:gdLst/>
            <a:ahLst/>
            <a:cxnLst/>
            <a:rect l="l" t="t" r="r" b="b"/>
            <a:pathLst>
              <a:path w="207644" h="26670">
                <a:moveTo>
                  <a:pt x="25933" y="0"/>
                </a:moveTo>
                <a:lnTo>
                  <a:pt x="0" y="0"/>
                </a:lnTo>
                <a:lnTo>
                  <a:pt x="0" y="26670"/>
                </a:lnTo>
                <a:lnTo>
                  <a:pt x="25933" y="26670"/>
                </a:lnTo>
                <a:lnTo>
                  <a:pt x="25933" y="0"/>
                </a:lnTo>
                <a:close/>
              </a:path>
              <a:path w="207644" h="26670">
                <a:moveTo>
                  <a:pt x="207568" y="0"/>
                </a:moveTo>
                <a:lnTo>
                  <a:pt x="51892" y="0"/>
                </a:lnTo>
                <a:lnTo>
                  <a:pt x="51892" y="26670"/>
                </a:lnTo>
                <a:lnTo>
                  <a:pt x="207568" y="26670"/>
                </a:lnTo>
                <a:lnTo>
                  <a:pt x="207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8" name="object 88"/>
          <p:cNvSpPr/>
          <p:nvPr/>
        </p:nvSpPr>
        <p:spPr>
          <a:xfrm>
            <a:off x="10052772" y="5777514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35" y="0"/>
                </a:moveTo>
                <a:lnTo>
                  <a:pt x="0" y="0"/>
                </a:lnTo>
                <a:lnTo>
                  <a:pt x="0" y="25400"/>
                </a:lnTo>
                <a:lnTo>
                  <a:pt x="25935" y="2540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89" name="object 89"/>
          <p:cNvSpPr/>
          <p:nvPr/>
        </p:nvSpPr>
        <p:spPr>
          <a:xfrm>
            <a:off x="10259752" y="5666556"/>
            <a:ext cx="124276" cy="124276"/>
          </a:xfrm>
          <a:custGeom>
            <a:avLst/>
            <a:gdLst/>
            <a:ahLst/>
            <a:cxnLst/>
            <a:rect l="l" t="t" r="r" b="b"/>
            <a:pathLst>
              <a:path w="233680" h="233679">
                <a:moveTo>
                  <a:pt x="155676" y="181610"/>
                </a:moveTo>
                <a:lnTo>
                  <a:pt x="25958" y="181610"/>
                </a:lnTo>
                <a:lnTo>
                  <a:pt x="25958" y="104140"/>
                </a:lnTo>
                <a:lnTo>
                  <a:pt x="129743" y="104140"/>
                </a:lnTo>
                <a:lnTo>
                  <a:pt x="129743" y="78740"/>
                </a:lnTo>
                <a:lnTo>
                  <a:pt x="129743" y="52070"/>
                </a:lnTo>
                <a:lnTo>
                  <a:pt x="103784" y="52070"/>
                </a:lnTo>
                <a:lnTo>
                  <a:pt x="103784" y="0"/>
                </a:lnTo>
                <a:lnTo>
                  <a:pt x="77851" y="0"/>
                </a:lnTo>
                <a:lnTo>
                  <a:pt x="77851" y="52070"/>
                </a:lnTo>
                <a:lnTo>
                  <a:pt x="77851" y="78740"/>
                </a:lnTo>
                <a:lnTo>
                  <a:pt x="0" y="78740"/>
                </a:lnTo>
                <a:lnTo>
                  <a:pt x="0" y="104140"/>
                </a:lnTo>
                <a:lnTo>
                  <a:pt x="0" y="181610"/>
                </a:lnTo>
                <a:lnTo>
                  <a:pt x="0" y="208280"/>
                </a:lnTo>
                <a:lnTo>
                  <a:pt x="51892" y="208280"/>
                </a:lnTo>
                <a:lnTo>
                  <a:pt x="51892" y="233680"/>
                </a:lnTo>
                <a:lnTo>
                  <a:pt x="155676" y="233680"/>
                </a:lnTo>
                <a:lnTo>
                  <a:pt x="155676" y="208280"/>
                </a:lnTo>
                <a:lnTo>
                  <a:pt x="155676" y="181610"/>
                </a:lnTo>
                <a:close/>
              </a:path>
              <a:path w="233680" h="233679">
                <a:moveTo>
                  <a:pt x="233527" y="156210"/>
                </a:moveTo>
                <a:lnTo>
                  <a:pt x="207568" y="156210"/>
                </a:lnTo>
                <a:lnTo>
                  <a:pt x="207568" y="129540"/>
                </a:lnTo>
                <a:lnTo>
                  <a:pt x="181635" y="129540"/>
                </a:lnTo>
                <a:lnTo>
                  <a:pt x="181635" y="156210"/>
                </a:lnTo>
                <a:lnTo>
                  <a:pt x="181635" y="208280"/>
                </a:lnTo>
                <a:lnTo>
                  <a:pt x="181635" y="233680"/>
                </a:lnTo>
                <a:lnTo>
                  <a:pt x="207568" y="233680"/>
                </a:lnTo>
                <a:lnTo>
                  <a:pt x="207568" y="208280"/>
                </a:lnTo>
                <a:lnTo>
                  <a:pt x="233527" y="208280"/>
                </a:lnTo>
                <a:lnTo>
                  <a:pt x="233527" y="1562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0" name="object 90"/>
          <p:cNvSpPr/>
          <p:nvPr/>
        </p:nvSpPr>
        <p:spPr>
          <a:xfrm>
            <a:off x="10038968" y="5763330"/>
            <a:ext cx="13845" cy="14184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25955" y="0"/>
                </a:moveTo>
                <a:lnTo>
                  <a:pt x="0" y="0"/>
                </a:lnTo>
                <a:lnTo>
                  <a:pt x="0" y="26670"/>
                </a:lnTo>
                <a:lnTo>
                  <a:pt x="25955" y="26670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1" name="object 91"/>
          <p:cNvSpPr/>
          <p:nvPr/>
        </p:nvSpPr>
        <p:spPr>
          <a:xfrm>
            <a:off x="10176952" y="5763336"/>
            <a:ext cx="41538" cy="14184"/>
          </a:xfrm>
          <a:custGeom>
            <a:avLst/>
            <a:gdLst/>
            <a:ahLst/>
            <a:cxnLst/>
            <a:rect l="l" t="t" r="r" b="b"/>
            <a:pathLst>
              <a:path w="78105" h="26670">
                <a:moveTo>
                  <a:pt x="25971" y="0"/>
                </a:moveTo>
                <a:lnTo>
                  <a:pt x="0" y="0"/>
                </a:lnTo>
                <a:lnTo>
                  <a:pt x="0" y="26670"/>
                </a:lnTo>
                <a:lnTo>
                  <a:pt x="25971" y="26670"/>
                </a:lnTo>
                <a:lnTo>
                  <a:pt x="25971" y="0"/>
                </a:lnTo>
                <a:close/>
              </a:path>
              <a:path w="78105" h="26670">
                <a:moveTo>
                  <a:pt x="77863" y="0"/>
                </a:moveTo>
                <a:lnTo>
                  <a:pt x="51904" y="0"/>
                </a:lnTo>
                <a:lnTo>
                  <a:pt x="51904" y="26670"/>
                </a:lnTo>
                <a:lnTo>
                  <a:pt x="77863" y="26670"/>
                </a:lnTo>
                <a:lnTo>
                  <a:pt x="778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2" name="object 92"/>
          <p:cNvSpPr/>
          <p:nvPr/>
        </p:nvSpPr>
        <p:spPr>
          <a:xfrm>
            <a:off x="10052772" y="5749822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35" y="0"/>
                </a:moveTo>
                <a:lnTo>
                  <a:pt x="0" y="0"/>
                </a:lnTo>
                <a:lnTo>
                  <a:pt x="0" y="25400"/>
                </a:lnTo>
                <a:lnTo>
                  <a:pt x="25935" y="2540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3" name="object 93"/>
          <p:cNvSpPr/>
          <p:nvPr/>
        </p:nvSpPr>
        <p:spPr>
          <a:xfrm>
            <a:off x="10094161" y="5721940"/>
            <a:ext cx="138122" cy="41538"/>
          </a:xfrm>
          <a:custGeom>
            <a:avLst/>
            <a:gdLst/>
            <a:ahLst/>
            <a:cxnLst/>
            <a:rect l="l" t="t" r="r" b="b"/>
            <a:pathLst>
              <a:path w="259715" h="78104">
                <a:moveTo>
                  <a:pt x="51892" y="52438"/>
                </a:moveTo>
                <a:lnTo>
                  <a:pt x="0" y="52438"/>
                </a:lnTo>
                <a:lnTo>
                  <a:pt x="0" y="77838"/>
                </a:lnTo>
                <a:lnTo>
                  <a:pt x="51892" y="77838"/>
                </a:lnTo>
                <a:lnTo>
                  <a:pt x="51892" y="52438"/>
                </a:lnTo>
                <a:close/>
              </a:path>
              <a:path w="259715" h="78104">
                <a:moveTo>
                  <a:pt x="259473" y="52070"/>
                </a:moveTo>
                <a:lnTo>
                  <a:pt x="155676" y="52070"/>
                </a:lnTo>
                <a:lnTo>
                  <a:pt x="155676" y="25400"/>
                </a:lnTo>
                <a:lnTo>
                  <a:pt x="129743" y="25400"/>
                </a:lnTo>
                <a:lnTo>
                  <a:pt x="129743" y="0"/>
                </a:lnTo>
                <a:lnTo>
                  <a:pt x="77851" y="0"/>
                </a:lnTo>
                <a:lnTo>
                  <a:pt x="77851" y="25400"/>
                </a:lnTo>
                <a:lnTo>
                  <a:pt x="77851" y="52070"/>
                </a:lnTo>
                <a:lnTo>
                  <a:pt x="77851" y="77470"/>
                </a:lnTo>
                <a:lnTo>
                  <a:pt x="259473" y="77470"/>
                </a:lnTo>
                <a:lnTo>
                  <a:pt x="259473" y="520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4" name="object 94"/>
          <p:cNvSpPr/>
          <p:nvPr/>
        </p:nvSpPr>
        <p:spPr>
          <a:xfrm>
            <a:off x="10314947" y="5721940"/>
            <a:ext cx="27691" cy="41200"/>
          </a:xfrm>
          <a:custGeom>
            <a:avLst/>
            <a:gdLst/>
            <a:ahLst/>
            <a:cxnLst/>
            <a:rect l="l" t="t" r="r" b="b"/>
            <a:pathLst>
              <a:path w="52069" h="77470">
                <a:moveTo>
                  <a:pt x="51892" y="25400"/>
                </a:moveTo>
                <a:lnTo>
                  <a:pt x="25958" y="25400"/>
                </a:lnTo>
                <a:lnTo>
                  <a:pt x="25958" y="0"/>
                </a:lnTo>
                <a:lnTo>
                  <a:pt x="0" y="0"/>
                </a:lnTo>
                <a:lnTo>
                  <a:pt x="0" y="25400"/>
                </a:lnTo>
                <a:lnTo>
                  <a:pt x="0" y="52070"/>
                </a:lnTo>
                <a:lnTo>
                  <a:pt x="0" y="77470"/>
                </a:lnTo>
                <a:lnTo>
                  <a:pt x="25958" y="77470"/>
                </a:lnTo>
                <a:lnTo>
                  <a:pt x="25958" y="52070"/>
                </a:lnTo>
                <a:lnTo>
                  <a:pt x="51892" y="52070"/>
                </a:lnTo>
                <a:lnTo>
                  <a:pt x="51892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5" name="object 95"/>
          <p:cNvSpPr/>
          <p:nvPr/>
        </p:nvSpPr>
        <p:spPr>
          <a:xfrm>
            <a:off x="10038966" y="5721940"/>
            <a:ext cx="55383" cy="28030"/>
          </a:xfrm>
          <a:custGeom>
            <a:avLst/>
            <a:gdLst/>
            <a:ahLst/>
            <a:cxnLst/>
            <a:rect l="l" t="t" r="r" b="b"/>
            <a:pathLst>
              <a:path w="104140" h="52704">
                <a:moveTo>
                  <a:pt x="77851" y="25768"/>
                </a:moveTo>
                <a:lnTo>
                  <a:pt x="51892" y="25768"/>
                </a:lnTo>
                <a:lnTo>
                  <a:pt x="51892" y="52438"/>
                </a:lnTo>
                <a:lnTo>
                  <a:pt x="77851" y="52438"/>
                </a:lnTo>
                <a:lnTo>
                  <a:pt x="77851" y="25768"/>
                </a:lnTo>
                <a:close/>
              </a:path>
              <a:path w="104140" h="52704">
                <a:moveTo>
                  <a:pt x="103784" y="0"/>
                </a:moveTo>
                <a:lnTo>
                  <a:pt x="0" y="0"/>
                </a:lnTo>
                <a:lnTo>
                  <a:pt x="0" y="25400"/>
                </a:lnTo>
                <a:lnTo>
                  <a:pt x="0" y="52070"/>
                </a:lnTo>
                <a:lnTo>
                  <a:pt x="25958" y="52070"/>
                </a:lnTo>
                <a:lnTo>
                  <a:pt x="25958" y="25400"/>
                </a:lnTo>
                <a:lnTo>
                  <a:pt x="103784" y="25400"/>
                </a:lnTo>
                <a:lnTo>
                  <a:pt x="1037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6" name="object 96"/>
          <p:cNvSpPr/>
          <p:nvPr/>
        </p:nvSpPr>
        <p:spPr>
          <a:xfrm>
            <a:off x="10218362" y="5735638"/>
            <a:ext cx="27691" cy="14184"/>
          </a:xfrm>
          <a:custGeom>
            <a:avLst/>
            <a:gdLst/>
            <a:ahLst/>
            <a:cxnLst/>
            <a:rect l="l" t="t" r="r" b="b"/>
            <a:pathLst>
              <a:path w="52069" h="26670">
                <a:moveTo>
                  <a:pt x="51898" y="0"/>
                </a:moveTo>
                <a:lnTo>
                  <a:pt x="0" y="0"/>
                </a:lnTo>
                <a:lnTo>
                  <a:pt x="0" y="26670"/>
                </a:lnTo>
                <a:lnTo>
                  <a:pt x="51898" y="26670"/>
                </a:lnTo>
                <a:lnTo>
                  <a:pt x="518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7" name="object 97"/>
          <p:cNvSpPr/>
          <p:nvPr/>
        </p:nvSpPr>
        <p:spPr>
          <a:xfrm>
            <a:off x="10176957" y="5722130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62" y="0"/>
                </a:moveTo>
                <a:lnTo>
                  <a:pt x="0" y="0"/>
                </a:lnTo>
                <a:lnTo>
                  <a:pt x="0" y="25400"/>
                </a:lnTo>
                <a:lnTo>
                  <a:pt x="25962" y="25400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8" name="object 98"/>
          <p:cNvSpPr/>
          <p:nvPr/>
        </p:nvSpPr>
        <p:spPr>
          <a:xfrm>
            <a:off x="10342547" y="5722130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62" y="0"/>
                </a:moveTo>
                <a:lnTo>
                  <a:pt x="0" y="0"/>
                </a:lnTo>
                <a:lnTo>
                  <a:pt x="0" y="25400"/>
                </a:lnTo>
                <a:lnTo>
                  <a:pt x="25962" y="25400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99" name="object 99"/>
          <p:cNvSpPr/>
          <p:nvPr/>
        </p:nvSpPr>
        <p:spPr>
          <a:xfrm>
            <a:off x="9956173" y="5694248"/>
            <a:ext cx="110430" cy="28030"/>
          </a:xfrm>
          <a:custGeom>
            <a:avLst/>
            <a:gdLst/>
            <a:ahLst/>
            <a:cxnLst/>
            <a:rect l="l" t="t" r="r" b="b"/>
            <a:pathLst>
              <a:path w="207644" h="52704">
                <a:moveTo>
                  <a:pt x="25933" y="27038"/>
                </a:moveTo>
                <a:lnTo>
                  <a:pt x="0" y="27038"/>
                </a:lnTo>
                <a:lnTo>
                  <a:pt x="0" y="52438"/>
                </a:lnTo>
                <a:lnTo>
                  <a:pt x="25933" y="52438"/>
                </a:lnTo>
                <a:lnTo>
                  <a:pt x="25933" y="27038"/>
                </a:lnTo>
                <a:close/>
              </a:path>
              <a:path w="207644" h="52704">
                <a:moveTo>
                  <a:pt x="77851" y="27038"/>
                </a:moveTo>
                <a:lnTo>
                  <a:pt x="51892" y="27038"/>
                </a:lnTo>
                <a:lnTo>
                  <a:pt x="51892" y="52438"/>
                </a:lnTo>
                <a:lnTo>
                  <a:pt x="77851" y="52438"/>
                </a:lnTo>
                <a:lnTo>
                  <a:pt x="77851" y="27038"/>
                </a:lnTo>
                <a:close/>
              </a:path>
              <a:path w="207644" h="52704">
                <a:moveTo>
                  <a:pt x="155676" y="0"/>
                </a:moveTo>
                <a:lnTo>
                  <a:pt x="129743" y="0"/>
                </a:lnTo>
                <a:lnTo>
                  <a:pt x="129743" y="26670"/>
                </a:lnTo>
                <a:lnTo>
                  <a:pt x="103784" y="26670"/>
                </a:lnTo>
                <a:lnTo>
                  <a:pt x="103784" y="52070"/>
                </a:lnTo>
                <a:lnTo>
                  <a:pt x="155676" y="52070"/>
                </a:lnTo>
                <a:lnTo>
                  <a:pt x="155676" y="26670"/>
                </a:lnTo>
                <a:lnTo>
                  <a:pt x="155676" y="0"/>
                </a:lnTo>
                <a:close/>
              </a:path>
              <a:path w="207644" h="52704">
                <a:moveTo>
                  <a:pt x="207568" y="27038"/>
                </a:moveTo>
                <a:lnTo>
                  <a:pt x="181635" y="27038"/>
                </a:lnTo>
                <a:lnTo>
                  <a:pt x="181635" y="52438"/>
                </a:lnTo>
                <a:lnTo>
                  <a:pt x="207568" y="52438"/>
                </a:lnTo>
                <a:lnTo>
                  <a:pt x="207568" y="270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0" name="object 100"/>
          <p:cNvSpPr/>
          <p:nvPr/>
        </p:nvSpPr>
        <p:spPr>
          <a:xfrm>
            <a:off x="10149360" y="5708621"/>
            <a:ext cx="96922" cy="13508"/>
          </a:xfrm>
          <a:custGeom>
            <a:avLst/>
            <a:gdLst/>
            <a:ahLst/>
            <a:cxnLst/>
            <a:rect l="l" t="t" r="r" b="b"/>
            <a:pathLst>
              <a:path w="182244" h="25400">
                <a:moveTo>
                  <a:pt x="181643" y="0"/>
                </a:moveTo>
                <a:lnTo>
                  <a:pt x="0" y="0"/>
                </a:lnTo>
                <a:lnTo>
                  <a:pt x="0" y="25400"/>
                </a:lnTo>
                <a:lnTo>
                  <a:pt x="181643" y="25400"/>
                </a:lnTo>
                <a:lnTo>
                  <a:pt x="1816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1" name="object 101"/>
          <p:cNvSpPr/>
          <p:nvPr/>
        </p:nvSpPr>
        <p:spPr>
          <a:xfrm>
            <a:off x="9928568" y="5680740"/>
            <a:ext cx="83076" cy="27691"/>
          </a:xfrm>
          <a:custGeom>
            <a:avLst/>
            <a:gdLst/>
            <a:ahLst/>
            <a:cxnLst/>
            <a:rect l="l" t="t" r="r" b="b"/>
            <a:pathLst>
              <a:path w="156209" h="52070">
                <a:moveTo>
                  <a:pt x="155689" y="25400"/>
                </a:moveTo>
                <a:lnTo>
                  <a:pt x="51904" y="25400"/>
                </a:lnTo>
                <a:lnTo>
                  <a:pt x="51904" y="0"/>
                </a:lnTo>
                <a:lnTo>
                  <a:pt x="0" y="0"/>
                </a:lnTo>
                <a:lnTo>
                  <a:pt x="0" y="25400"/>
                </a:lnTo>
                <a:lnTo>
                  <a:pt x="0" y="52070"/>
                </a:lnTo>
                <a:lnTo>
                  <a:pt x="155689" y="52070"/>
                </a:lnTo>
                <a:lnTo>
                  <a:pt x="155689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2" name="object 102"/>
          <p:cNvSpPr/>
          <p:nvPr/>
        </p:nvSpPr>
        <p:spPr>
          <a:xfrm>
            <a:off x="10066563" y="5666557"/>
            <a:ext cx="110430" cy="42213"/>
          </a:xfrm>
          <a:custGeom>
            <a:avLst/>
            <a:gdLst/>
            <a:ahLst/>
            <a:cxnLst/>
            <a:rect l="l" t="t" r="r" b="b"/>
            <a:pathLst>
              <a:path w="207644" h="79375">
                <a:moveTo>
                  <a:pt x="25958" y="52438"/>
                </a:moveTo>
                <a:lnTo>
                  <a:pt x="0" y="52438"/>
                </a:lnTo>
                <a:lnTo>
                  <a:pt x="0" y="79108"/>
                </a:lnTo>
                <a:lnTo>
                  <a:pt x="25958" y="79108"/>
                </a:lnTo>
                <a:lnTo>
                  <a:pt x="25958" y="52438"/>
                </a:lnTo>
                <a:close/>
              </a:path>
              <a:path w="207644" h="79375">
                <a:moveTo>
                  <a:pt x="77851" y="27038"/>
                </a:moveTo>
                <a:lnTo>
                  <a:pt x="51892" y="27038"/>
                </a:lnTo>
                <a:lnTo>
                  <a:pt x="51892" y="79108"/>
                </a:lnTo>
                <a:lnTo>
                  <a:pt x="77851" y="79108"/>
                </a:lnTo>
                <a:lnTo>
                  <a:pt x="77851" y="27038"/>
                </a:lnTo>
                <a:close/>
              </a:path>
              <a:path w="207644" h="79375">
                <a:moveTo>
                  <a:pt x="207568" y="52070"/>
                </a:moveTo>
                <a:lnTo>
                  <a:pt x="155676" y="52070"/>
                </a:lnTo>
                <a:lnTo>
                  <a:pt x="155676" y="26670"/>
                </a:lnTo>
                <a:lnTo>
                  <a:pt x="129743" y="26670"/>
                </a:lnTo>
                <a:lnTo>
                  <a:pt x="129743" y="0"/>
                </a:lnTo>
                <a:lnTo>
                  <a:pt x="103784" y="0"/>
                </a:lnTo>
                <a:lnTo>
                  <a:pt x="103784" y="26670"/>
                </a:lnTo>
                <a:lnTo>
                  <a:pt x="103784" y="52070"/>
                </a:lnTo>
                <a:lnTo>
                  <a:pt x="103784" y="78740"/>
                </a:lnTo>
                <a:lnTo>
                  <a:pt x="207568" y="78740"/>
                </a:lnTo>
                <a:lnTo>
                  <a:pt x="207568" y="520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3" name="object 103"/>
          <p:cNvSpPr/>
          <p:nvPr/>
        </p:nvSpPr>
        <p:spPr>
          <a:xfrm>
            <a:off x="10204557" y="5680739"/>
            <a:ext cx="69230" cy="28030"/>
          </a:xfrm>
          <a:custGeom>
            <a:avLst/>
            <a:gdLst/>
            <a:ahLst/>
            <a:cxnLst/>
            <a:rect l="l" t="t" r="r" b="b"/>
            <a:pathLst>
              <a:path w="130175" h="52704">
                <a:moveTo>
                  <a:pt x="51892" y="25768"/>
                </a:moveTo>
                <a:lnTo>
                  <a:pt x="25958" y="25768"/>
                </a:lnTo>
                <a:lnTo>
                  <a:pt x="25958" y="52438"/>
                </a:lnTo>
                <a:lnTo>
                  <a:pt x="51892" y="52438"/>
                </a:lnTo>
                <a:lnTo>
                  <a:pt x="51892" y="25768"/>
                </a:lnTo>
                <a:close/>
              </a:path>
              <a:path w="130175" h="52704">
                <a:moveTo>
                  <a:pt x="129743" y="0"/>
                </a:moveTo>
                <a:lnTo>
                  <a:pt x="0" y="0"/>
                </a:lnTo>
                <a:lnTo>
                  <a:pt x="0" y="25400"/>
                </a:lnTo>
                <a:lnTo>
                  <a:pt x="77851" y="25400"/>
                </a:lnTo>
                <a:lnTo>
                  <a:pt x="77851" y="52070"/>
                </a:lnTo>
                <a:lnTo>
                  <a:pt x="129743" y="52070"/>
                </a:lnTo>
                <a:lnTo>
                  <a:pt x="129743" y="25400"/>
                </a:lnTo>
                <a:lnTo>
                  <a:pt x="1297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4" name="object 104"/>
          <p:cNvSpPr/>
          <p:nvPr/>
        </p:nvSpPr>
        <p:spPr>
          <a:xfrm>
            <a:off x="10370147" y="5694437"/>
            <a:ext cx="13845" cy="14184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25955" y="0"/>
                </a:moveTo>
                <a:lnTo>
                  <a:pt x="0" y="0"/>
                </a:lnTo>
                <a:lnTo>
                  <a:pt x="0" y="26670"/>
                </a:lnTo>
                <a:lnTo>
                  <a:pt x="25955" y="26670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5" name="object 105"/>
          <p:cNvSpPr/>
          <p:nvPr/>
        </p:nvSpPr>
        <p:spPr>
          <a:xfrm>
            <a:off x="9969965" y="5680936"/>
            <a:ext cx="55383" cy="13508"/>
          </a:xfrm>
          <a:custGeom>
            <a:avLst/>
            <a:gdLst/>
            <a:ahLst/>
            <a:cxnLst/>
            <a:rect l="l" t="t" r="r" b="b"/>
            <a:pathLst>
              <a:path w="104140" h="25400">
                <a:moveTo>
                  <a:pt x="51917" y="0"/>
                </a:moveTo>
                <a:lnTo>
                  <a:pt x="0" y="0"/>
                </a:lnTo>
                <a:lnTo>
                  <a:pt x="0" y="25400"/>
                </a:lnTo>
                <a:lnTo>
                  <a:pt x="51917" y="25400"/>
                </a:lnTo>
                <a:lnTo>
                  <a:pt x="51917" y="0"/>
                </a:lnTo>
                <a:close/>
              </a:path>
              <a:path w="104140" h="25400">
                <a:moveTo>
                  <a:pt x="103809" y="0"/>
                </a:moveTo>
                <a:lnTo>
                  <a:pt x="77851" y="0"/>
                </a:lnTo>
                <a:lnTo>
                  <a:pt x="77851" y="25400"/>
                </a:lnTo>
                <a:lnTo>
                  <a:pt x="103809" y="25400"/>
                </a:lnTo>
                <a:lnTo>
                  <a:pt x="1038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6" name="object 106"/>
          <p:cNvSpPr/>
          <p:nvPr/>
        </p:nvSpPr>
        <p:spPr>
          <a:xfrm>
            <a:off x="10163164" y="5680929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35" y="0"/>
                </a:moveTo>
                <a:lnTo>
                  <a:pt x="0" y="0"/>
                </a:lnTo>
                <a:lnTo>
                  <a:pt x="0" y="25400"/>
                </a:lnTo>
                <a:lnTo>
                  <a:pt x="25935" y="2540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7" name="object 107"/>
          <p:cNvSpPr/>
          <p:nvPr/>
        </p:nvSpPr>
        <p:spPr>
          <a:xfrm>
            <a:off x="10328751" y="5666557"/>
            <a:ext cx="41538" cy="27691"/>
          </a:xfrm>
          <a:custGeom>
            <a:avLst/>
            <a:gdLst/>
            <a:ahLst/>
            <a:cxnLst/>
            <a:rect l="l" t="t" r="r" b="b"/>
            <a:pathLst>
              <a:path w="78105" h="52070">
                <a:moveTo>
                  <a:pt x="77825" y="0"/>
                </a:moveTo>
                <a:lnTo>
                  <a:pt x="0" y="0"/>
                </a:lnTo>
                <a:lnTo>
                  <a:pt x="0" y="26670"/>
                </a:lnTo>
                <a:lnTo>
                  <a:pt x="51892" y="26670"/>
                </a:lnTo>
                <a:lnTo>
                  <a:pt x="51892" y="52070"/>
                </a:lnTo>
                <a:lnTo>
                  <a:pt x="77825" y="52070"/>
                </a:lnTo>
                <a:lnTo>
                  <a:pt x="77825" y="26670"/>
                </a:lnTo>
                <a:lnTo>
                  <a:pt x="778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8" name="object 108"/>
          <p:cNvSpPr/>
          <p:nvPr/>
        </p:nvSpPr>
        <p:spPr>
          <a:xfrm>
            <a:off x="9942360" y="5653048"/>
            <a:ext cx="179660" cy="28030"/>
          </a:xfrm>
          <a:custGeom>
            <a:avLst/>
            <a:gdLst/>
            <a:ahLst/>
            <a:cxnLst/>
            <a:rect l="l" t="t" r="r" b="b"/>
            <a:pathLst>
              <a:path w="337819" h="52704">
                <a:moveTo>
                  <a:pt x="129755" y="25768"/>
                </a:moveTo>
                <a:lnTo>
                  <a:pt x="0" y="25768"/>
                </a:lnTo>
                <a:lnTo>
                  <a:pt x="0" y="52438"/>
                </a:lnTo>
                <a:lnTo>
                  <a:pt x="129755" y="52438"/>
                </a:lnTo>
                <a:lnTo>
                  <a:pt x="129755" y="25768"/>
                </a:lnTo>
                <a:close/>
              </a:path>
              <a:path w="337819" h="52704">
                <a:moveTo>
                  <a:pt x="207606" y="25768"/>
                </a:moveTo>
                <a:lnTo>
                  <a:pt x="155714" y="25768"/>
                </a:lnTo>
                <a:lnTo>
                  <a:pt x="155714" y="52438"/>
                </a:lnTo>
                <a:lnTo>
                  <a:pt x="207606" y="52438"/>
                </a:lnTo>
                <a:lnTo>
                  <a:pt x="207606" y="25768"/>
                </a:lnTo>
                <a:close/>
              </a:path>
              <a:path w="337819" h="52704">
                <a:moveTo>
                  <a:pt x="337324" y="0"/>
                </a:moveTo>
                <a:lnTo>
                  <a:pt x="233540" y="0"/>
                </a:lnTo>
                <a:lnTo>
                  <a:pt x="233540" y="25400"/>
                </a:lnTo>
                <a:lnTo>
                  <a:pt x="233540" y="52070"/>
                </a:lnTo>
                <a:lnTo>
                  <a:pt x="285432" y="52070"/>
                </a:lnTo>
                <a:lnTo>
                  <a:pt x="285432" y="25400"/>
                </a:lnTo>
                <a:lnTo>
                  <a:pt x="337324" y="25400"/>
                </a:lnTo>
                <a:lnTo>
                  <a:pt x="33732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09" name="object 109"/>
          <p:cNvSpPr/>
          <p:nvPr/>
        </p:nvSpPr>
        <p:spPr>
          <a:xfrm>
            <a:off x="10176952" y="5666752"/>
            <a:ext cx="83076" cy="14184"/>
          </a:xfrm>
          <a:custGeom>
            <a:avLst/>
            <a:gdLst/>
            <a:ahLst/>
            <a:cxnLst/>
            <a:rect l="l" t="t" r="r" b="b"/>
            <a:pathLst>
              <a:path w="156209" h="26670">
                <a:moveTo>
                  <a:pt x="103797" y="0"/>
                </a:moveTo>
                <a:lnTo>
                  <a:pt x="0" y="0"/>
                </a:lnTo>
                <a:lnTo>
                  <a:pt x="0" y="26670"/>
                </a:lnTo>
                <a:lnTo>
                  <a:pt x="103797" y="26670"/>
                </a:lnTo>
                <a:lnTo>
                  <a:pt x="103797" y="0"/>
                </a:lnTo>
                <a:close/>
              </a:path>
              <a:path w="156209" h="26670">
                <a:moveTo>
                  <a:pt x="155689" y="0"/>
                </a:moveTo>
                <a:lnTo>
                  <a:pt x="129755" y="0"/>
                </a:lnTo>
                <a:lnTo>
                  <a:pt x="129755" y="26670"/>
                </a:lnTo>
                <a:lnTo>
                  <a:pt x="155689" y="26670"/>
                </a:lnTo>
                <a:lnTo>
                  <a:pt x="1556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0" name="object 110"/>
          <p:cNvSpPr/>
          <p:nvPr/>
        </p:nvSpPr>
        <p:spPr>
          <a:xfrm>
            <a:off x="9928569" y="5542280"/>
            <a:ext cx="110430" cy="124276"/>
          </a:xfrm>
          <a:custGeom>
            <a:avLst/>
            <a:gdLst/>
            <a:ahLst/>
            <a:cxnLst/>
            <a:rect l="l" t="t" r="r" b="b"/>
            <a:pathLst>
              <a:path w="207644" h="233679">
                <a:moveTo>
                  <a:pt x="129755" y="208280"/>
                </a:moveTo>
                <a:lnTo>
                  <a:pt x="77838" y="208280"/>
                </a:lnTo>
                <a:lnTo>
                  <a:pt x="77838" y="181610"/>
                </a:lnTo>
                <a:lnTo>
                  <a:pt x="51904" y="181610"/>
                </a:lnTo>
                <a:lnTo>
                  <a:pt x="51904" y="208280"/>
                </a:lnTo>
                <a:lnTo>
                  <a:pt x="51904" y="233680"/>
                </a:lnTo>
                <a:lnTo>
                  <a:pt x="129755" y="233680"/>
                </a:lnTo>
                <a:lnTo>
                  <a:pt x="129755" y="208280"/>
                </a:lnTo>
                <a:close/>
              </a:path>
              <a:path w="207644" h="233679">
                <a:moveTo>
                  <a:pt x="129755" y="0"/>
                </a:moveTo>
                <a:lnTo>
                  <a:pt x="25933" y="0"/>
                </a:lnTo>
                <a:lnTo>
                  <a:pt x="25933" y="26670"/>
                </a:lnTo>
                <a:lnTo>
                  <a:pt x="25933" y="52070"/>
                </a:lnTo>
                <a:lnTo>
                  <a:pt x="0" y="52070"/>
                </a:lnTo>
                <a:lnTo>
                  <a:pt x="0" y="78740"/>
                </a:lnTo>
                <a:lnTo>
                  <a:pt x="0" y="233680"/>
                </a:lnTo>
                <a:lnTo>
                  <a:pt x="25933" y="233680"/>
                </a:lnTo>
                <a:lnTo>
                  <a:pt x="25933" y="78740"/>
                </a:lnTo>
                <a:lnTo>
                  <a:pt x="51904" y="78740"/>
                </a:lnTo>
                <a:lnTo>
                  <a:pt x="51904" y="52070"/>
                </a:lnTo>
                <a:lnTo>
                  <a:pt x="51904" y="26670"/>
                </a:lnTo>
                <a:lnTo>
                  <a:pt x="129755" y="26670"/>
                </a:lnTo>
                <a:lnTo>
                  <a:pt x="129755" y="0"/>
                </a:lnTo>
                <a:close/>
              </a:path>
              <a:path w="207644" h="233679">
                <a:moveTo>
                  <a:pt x="207581" y="181610"/>
                </a:moveTo>
                <a:lnTo>
                  <a:pt x="181648" y="181610"/>
                </a:lnTo>
                <a:lnTo>
                  <a:pt x="181648" y="208280"/>
                </a:lnTo>
                <a:lnTo>
                  <a:pt x="155689" y="208280"/>
                </a:lnTo>
                <a:lnTo>
                  <a:pt x="155689" y="233680"/>
                </a:lnTo>
                <a:lnTo>
                  <a:pt x="207581" y="233680"/>
                </a:lnTo>
                <a:lnTo>
                  <a:pt x="207581" y="208280"/>
                </a:lnTo>
                <a:lnTo>
                  <a:pt x="207581" y="18161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1" name="object 111"/>
          <p:cNvSpPr/>
          <p:nvPr/>
        </p:nvSpPr>
        <p:spPr>
          <a:xfrm>
            <a:off x="10190765" y="5653237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35" y="0"/>
                </a:moveTo>
                <a:lnTo>
                  <a:pt x="0" y="0"/>
                </a:lnTo>
                <a:lnTo>
                  <a:pt x="0" y="25400"/>
                </a:lnTo>
                <a:lnTo>
                  <a:pt x="25935" y="2540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2" name="object 112"/>
          <p:cNvSpPr/>
          <p:nvPr/>
        </p:nvSpPr>
        <p:spPr>
          <a:xfrm>
            <a:off x="10232154" y="5638864"/>
            <a:ext cx="110430" cy="28030"/>
          </a:xfrm>
          <a:custGeom>
            <a:avLst/>
            <a:gdLst/>
            <a:ahLst/>
            <a:cxnLst/>
            <a:rect l="l" t="t" r="r" b="b"/>
            <a:pathLst>
              <a:path w="207644" h="52704">
                <a:moveTo>
                  <a:pt x="77851" y="26670"/>
                </a:moveTo>
                <a:lnTo>
                  <a:pt x="25958" y="26670"/>
                </a:lnTo>
                <a:lnTo>
                  <a:pt x="25958" y="0"/>
                </a:lnTo>
                <a:lnTo>
                  <a:pt x="0" y="0"/>
                </a:lnTo>
                <a:lnTo>
                  <a:pt x="0" y="26670"/>
                </a:lnTo>
                <a:lnTo>
                  <a:pt x="0" y="52070"/>
                </a:lnTo>
                <a:lnTo>
                  <a:pt x="77851" y="52070"/>
                </a:lnTo>
                <a:lnTo>
                  <a:pt x="77851" y="26670"/>
                </a:lnTo>
                <a:close/>
              </a:path>
              <a:path w="207644" h="52704">
                <a:moveTo>
                  <a:pt x="207568" y="27038"/>
                </a:moveTo>
                <a:lnTo>
                  <a:pt x="103784" y="27038"/>
                </a:lnTo>
                <a:lnTo>
                  <a:pt x="103784" y="52438"/>
                </a:lnTo>
                <a:lnTo>
                  <a:pt x="207568" y="52438"/>
                </a:lnTo>
                <a:lnTo>
                  <a:pt x="207568" y="270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3" name="object 113"/>
          <p:cNvSpPr/>
          <p:nvPr/>
        </p:nvSpPr>
        <p:spPr>
          <a:xfrm>
            <a:off x="10370147" y="5653237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55" y="0"/>
                </a:moveTo>
                <a:lnTo>
                  <a:pt x="0" y="0"/>
                </a:lnTo>
                <a:lnTo>
                  <a:pt x="0" y="25400"/>
                </a:lnTo>
                <a:lnTo>
                  <a:pt x="25955" y="25400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4" name="object 114"/>
          <p:cNvSpPr/>
          <p:nvPr/>
        </p:nvSpPr>
        <p:spPr>
          <a:xfrm>
            <a:off x="10080369" y="5639054"/>
            <a:ext cx="27691" cy="14184"/>
          </a:xfrm>
          <a:custGeom>
            <a:avLst/>
            <a:gdLst/>
            <a:ahLst/>
            <a:cxnLst/>
            <a:rect l="l" t="t" r="r" b="b"/>
            <a:pathLst>
              <a:path w="52069" h="26670">
                <a:moveTo>
                  <a:pt x="51898" y="0"/>
                </a:moveTo>
                <a:lnTo>
                  <a:pt x="0" y="0"/>
                </a:lnTo>
                <a:lnTo>
                  <a:pt x="0" y="26670"/>
                </a:lnTo>
                <a:lnTo>
                  <a:pt x="51898" y="26670"/>
                </a:lnTo>
                <a:lnTo>
                  <a:pt x="518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5" name="object 115"/>
          <p:cNvSpPr/>
          <p:nvPr/>
        </p:nvSpPr>
        <p:spPr>
          <a:xfrm>
            <a:off x="10259752" y="5639054"/>
            <a:ext cx="13845" cy="14184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25962" y="0"/>
                </a:moveTo>
                <a:lnTo>
                  <a:pt x="0" y="0"/>
                </a:lnTo>
                <a:lnTo>
                  <a:pt x="0" y="26670"/>
                </a:lnTo>
                <a:lnTo>
                  <a:pt x="25962" y="26670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6" name="object 116"/>
          <p:cNvSpPr/>
          <p:nvPr/>
        </p:nvSpPr>
        <p:spPr>
          <a:xfrm>
            <a:off x="10301156" y="5625546"/>
            <a:ext cx="13845" cy="27691"/>
          </a:xfrm>
          <a:custGeom>
            <a:avLst/>
            <a:gdLst/>
            <a:ahLst/>
            <a:cxnLst/>
            <a:rect l="l" t="t" r="r" b="b"/>
            <a:pathLst>
              <a:path w="26034" h="52070">
                <a:moveTo>
                  <a:pt x="25935" y="0"/>
                </a:moveTo>
                <a:lnTo>
                  <a:pt x="0" y="0"/>
                </a:lnTo>
                <a:lnTo>
                  <a:pt x="0" y="52070"/>
                </a:lnTo>
                <a:lnTo>
                  <a:pt x="25935" y="5207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7" name="object 117"/>
          <p:cNvSpPr/>
          <p:nvPr/>
        </p:nvSpPr>
        <p:spPr>
          <a:xfrm>
            <a:off x="10038968" y="5625546"/>
            <a:ext cx="55383" cy="13508"/>
          </a:xfrm>
          <a:custGeom>
            <a:avLst/>
            <a:gdLst/>
            <a:ahLst/>
            <a:cxnLst/>
            <a:rect l="l" t="t" r="r" b="b"/>
            <a:pathLst>
              <a:path w="104140" h="25400">
                <a:moveTo>
                  <a:pt x="103783" y="0"/>
                </a:moveTo>
                <a:lnTo>
                  <a:pt x="0" y="0"/>
                </a:lnTo>
                <a:lnTo>
                  <a:pt x="0" y="25400"/>
                </a:lnTo>
                <a:lnTo>
                  <a:pt x="103783" y="25400"/>
                </a:lnTo>
                <a:lnTo>
                  <a:pt x="1037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8" name="object 118"/>
          <p:cNvSpPr/>
          <p:nvPr/>
        </p:nvSpPr>
        <p:spPr>
          <a:xfrm>
            <a:off x="10245959" y="5611847"/>
            <a:ext cx="41538" cy="27017"/>
          </a:xfrm>
          <a:custGeom>
            <a:avLst/>
            <a:gdLst/>
            <a:ahLst/>
            <a:cxnLst/>
            <a:rect l="l" t="t" r="r" b="b"/>
            <a:pathLst>
              <a:path w="78105" h="50800">
                <a:moveTo>
                  <a:pt x="77825" y="25400"/>
                </a:moveTo>
                <a:lnTo>
                  <a:pt x="25933" y="25400"/>
                </a:lnTo>
                <a:lnTo>
                  <a:pt x="25933" y="0"/>
                </a:lnTo>
                <a:lnTo>
                  <a:pt x="0" y="0"/>
                </a:lnTo>
                <a:lnTo>
                  <a:pt x="0" y="25400"/>
                </a:lnTo>
                <a:lnTo>
                  <a:pt x="0" y="50800"/>
                </a:lnTo>
                <a:lnTo>
                  <a:pt x="77825" y="50800"/>
                </a:lnTo>
                <a:lnTo>
                  <a:pt x="77825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19" name="object 119"/>
          <p:cNvSpPr/>
          <p:nvPr/>
        </p:nvSpPr>
        <p:spPr>
          <a:xfrm>
            <a:off x="10328751" y="5597664"/>
            <a:ext cx="41538" cy="41200"/>
          </a:xfrm>
          <a:custGeom>
            <a:avLst/>
            <a:gdLst/>
            <a:ahLst/>
            <a:cxnLst/>
            <a:rect l="l" t="t" r="r" b="b"/>
            <a:pathLst>
              <a:path w="78105" h="77470">
                <a:moveTo>
                  <a:pt x="77825" y="0"/>
                </a:moveTo>
                <a:lnTo>
                  <a:pt x="51892" y="0"/>
                </a:lnTo>
                <a:lnTo>
                  <a:pt x="51892" y="26670"/>
                </a:lnTo>
                <a:lnTo>
                  <a:pt x="0" y="26670"/>
                </a:lnTo>
                <a:lnTo>
                  <a:pt x="0" y="52070"/>
                </a:lnTo>
                <a:lnTo>
                  <a:pt x="0" y="77470"/>
                </a:lnTo>
                <a:lnTo>
                  <a:pt x="25933" y="77470"/>
                </a:lnTo>
                <a:lnTo>
                  <a:pt x="25933" y="52070"/>
                </a:lnTo>
                <a:lnTo>
                  <a:pt x="77825" y="52070"/>
                </a:lnTo>
                <a:lnTo>
                  <a:pt x="77825" y="26670"/>
                </a:lnTo>
                <a:lnTo>
                  <a:pt x="778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0" name="object 120"/>
          <p:cNvSpPr/>
          <p:nvPr/>
        </p:nvSpPr>
        <p:spPr>
          <a:xfrm>
            <a:off x="10066565" y="5612038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55" y="0"/>
                </a:moveTo>
                <a:lnTo>
                  <a:pt x="0" y="0"/>
                </a:lnTo>
                <a:lnTo>
                  <a:pt x="0" y="25400"/>
                </a:lnTo>
                <a:lnTo>
                  <a:pt x="25955" y="25400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1" name="object 121"/>
          <p:cNvSpPr/>
          <p:nvPr/>
        </p:nvSpPr>
        <p:spPr>
          <a:xfrm>
            <a:off x="10218362" y="5597664"/>
            <a:ext cx="41538" cy="27691"/>
          </a:xfrm>
          <a:custGeom>
            <a:avLst/>
            <a:gdLst/>
            <a:ahLst/>
            <a:cxnLst/>
            <a:rect l="l" t="t" r="r" b="b"/>
            <a:pathLst>
              <a:path w="78105" h="52070">
                <a:moveTo>
                  <a:pt x="77825" y="0"/>
                </a:moveTo>
                <a:lnTo>
                  <a:pt x="0" y="0"/>
                </a:lnTo>
                <a:lnTo>
                  <a:pt x="0" y="26670"/>
                </a:lnTo>
                <a:lnTo>
                  <a:pt x="0" y="52070"/>
                </a:lnTo>
                <a:lnTo>
                  <a:pt x="25933" y="52070"/>
                </a:lnTo>
                <a:lnTo>
                  <a:pt x="25933" y="26670"/>
                </a:lnTo>
                <a:lnTo>
                  <a:pt x="77825" y="26670"/>
                </a:lnTo>
                <a:lnTo>
                  <a:pt x="778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2" name="object 122"/>
          <p:cNvSpPr/>
          <p:nvPr/>
        </p:nvSpPr>
        <p:spPr>
          <a:xfrm>
            <a:off x="10287349" y="5597859"/>
            <a:ext cx="55383" cy="14184"/>
          </a:xfrm>
          <a:custGeom>
            <a:avLst/>
            <a:gdLst/>
            <a:ahLst/>
            <a:cxnLst/>
            <a:rect l="l" t="t" r="r" b="b"/>
            <a:pathLst>
              <a:path w="104140" h="26670">
                <a:moveTo>
                  <a:pt x="25958" y="0"/>
                </a:moveTo>
                <a:lnTo>
                  <a:pt x="0" y="0"/>
                </a:lnTo>
                <a:lnTo>
                  <a:pt x="0" y="26670"/>
                </a:lnTo>
                <a:lnTo>
                  <a:pt x="25958" y="26670"/>
                </a:lnTo>
                <a:lnTo>
                  <a:pt x="25958" y="0"/>
                </a:lnTo>
                <a:close/>
              </a:path>
              <a:path w="104140" h="26670">
                <a:moveTo>
                  <a:pt x="103784" y="0"/>
                </a:moveTo>
                <a:lnTo>
                  <a:pt x="51892" y="0"/>
                </a:lnTo>
                <a:lnTo>
                  <a:pt x="51892" y="26670"/>
                </a:lnTo>
                <a:lnTo>
                  <a:pt x="103784" y="26670"/>
                </a:lnTo>
                <a:lnTo>
                  <a:pt x="1037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3" name="object 123"/>
          <p:cNvSpPr/>
          <p:nvPr/>
        </p:nvSpPr>
        <p:spPr>
          <a:xfrm>
            <a:off x="10190765" y="5556464"/>
            <a:ext cx="41538" cy="41200"/>
          </a:xfrm>
          <a:custGeom>
            <a:avLst/>
            <a:gdLst/>
            <a:ahLst/>
            <a:cxnLst/>
            <a:rect l="l" t="t" r="r" b="b"/>
            <a:pathLst>
              <a:path w="78105" h="77470">
                <a:moveTo>
                  <a:pt x="77825" y="52070"/>
                </a:moveTo>
                <a:lnTo>
                  <a:pt x="25933" y="52070"/>
                </a:lnTo>
                <a:lnTo>
                  <a:pt x="25933" y="0"/>
                </a:lnTo>
                <a:lnTo>
                  <a:pt x="0" y="0"/>
                </a:lnTo>
                <a:lnTo>
                  <a:pt x="0" y="52070"/>
                </a:lnTo>
                <a:lnTo>
                  <a:pt x="0" y="77470"/>
                </a:lnTo>
                <a:lnTo>
                  <a:pt x="77825" y="77470"/>
                </a:lnTo>
                <a:lnTo>
                  <a:pt x="77825" y="520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4" name="object 124"/>
          <p:cNvSpPr/>
          <p:nvPr/>
        </p:nvSpPr>
        <p:spPr>
          <a:xfrm>
            <a:off x="10259752" y="5584345"/>
            <a:ext cx="69230" cy="13508"/>
          </a:xfrm>
          <a:custGeom>
            <a:avLst/>
            <a:gdLst/>
            <a:ahLst/>
            <a:cxnLst/>
            <a:rect l="l" t="t" r="r" b="b"/>
            <a:pathLst>
              <a:path w="130175" h="25400">
                <a:moveTo>
                  <a:pt x="129745" y="0"/>
                </a:moveTo>
                <a:lnTo>
                  <a:pt x="0" y="0"/>
                </a:lnTo>
                <a:lnTo>
                  <a:pt x="0" y="25400"/>
                </a:lnTo>
                <a:lnTo>
                  <a:pt x="129745" y="25400"/>
                </a:lnTo>
                <a:lnTo>
                  <a:pt x="1297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5" name="object 125"/>
          <p:cNvSpPr/>
          <p:nvPr/>
        </p:nvSpPr>
        <p:spPr>
          <a:xfrm>
            <a:off x="9983771" y="5570161"/>
            <a:ext cx="55383" cy="14184"/>
          </a:xfrm>
          <a:custGeom>
            <a:avLst/>
            <a:gdLst/>
            <a:ahLst/>
            <a:cxnLst/>
            <a:rect l="l" t="t" r="r" b="b"/>
            <a:pathLst>
              <a:path w="104140" h="26670">
                <a:moveTo>
                  <a:pt x="103789" y="0"/>
                </a:moveTo>
                <a:lnTo>
                  <a:pt x="0" y="0"/>
                </a:lnTo>
                <a:lnTo>
                  <a:pt x="0" y="26670"/>
                </a:lnTo>
                <a:lnTo>
                  <a:pt x="103789" y="26670"/>
                </a:lnTo>
                <a:lnTo>
                  <a:pt x="1037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6" name="object 126"/>
          <p:cNvSpPr/>
          <p:nvPr/>
        </p:nvSpPr>
        <p:spPr>
          <a:xfrm>
            <a:off x="10273557" y="5556464"/>
            <a:ext cx="41538" cy="27691"/>
          </a:xfrm>
          <a:custGeom>
            <a:avLst/>
            <a:gdLst/>
            <a:ahLst/>
            <a:cxnLst/>
            <a:rect l="l" t="t" r="r" b="b"/>
            <a:pathLst>
              <a:path w="78105" h="52070">
                <a:moveTo>
                  <a:pt x="77825" y="0"/>
                </a:moveTo>
                <a:lnTo>
                  <a:pt x="51892" y="0"/>
                </a:lnTo>
                <a:lnTo>
                  <a:pt x="51892" y="25400"/>
                </a:lnTo>
                <a:lnTo>
                  <a:pt x="0" y="25400"/>
                </a:lnTo>
                <a:lnTo>
                  <a:pt x="0" y="52070"/>
                </a:lnTo>
                <a:lnTo>
                  <a:pt x="77825" y="52070"/>
                </a:lnTo>
                <a:lnTo>
                  <a:pt x="77825" y="25400"/>
                </a:lnTo>
                <a:lnTo>
                  <a:pt x="778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7" name="object 127"/>
          <p:cNvSpPr/>
          <p:nvPr/>
        </p:nvSpPr>
        <p:spPr>
          <a:xfrm>
            <a:off x="10342543" y="5556464"/>
            <a:ext cx="27691" cy="27691"/>
          </a:xfrm>
          <a:custGeom>
            <a:avLst/>
            <a:gdLst/>
            <a:ahLst/>
            <a:cxnLst/>
            <a:rect l="l" t="t" r="r" b="b"/>
            <a:pathLst>
              <a:path w="52069" h="52070">
                <a:moveTo>
                  <a:pt x="51892" y="25400"/>
                </a:moveTo>
                <a:lnTo>
                  <a:pt x="25958" y="25400"/>
                </a:lnTo>
                <a:lnTo>
                  <a:pt x="25958" y="0"/>
                </a:lnTo>
                <a:lnTo>
                  <a:pt x="0" y="0"/>
                </a:lnTo>
                <a:lnTo>
                  <a:pt x="0" y="25400"/>
                </a:lnTo>
                <a:lnTo>
                  <a:pt x="0" y="52070"/>
                </a:lnTo>
                <a:lnTo>
                  <a:pt x="51892" y="52070"/>
                </a:lnTo>
                <a:lnTo>
                  <a:pt x="51892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8" name="object 128"/>
          <p:cNvSpPr/>
          <p:nvPr/>
        </p:nvSpPr>
        <p:spPr>
          <a:xfrm>
            <a:off x="9969967" y="5556653"/>
            <a:ext cx="13845" cy="13508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25955" y="0"/>
                </a:moveTo>
                <a:lnTo>
                  <a:pt x="0" y="0"/>
                </a:lnTo>
                <a:lnTo>
                  <a:pt x="0" y="25400"/>
                </a:lnTo>
                <a:lnTo>
                  <a:pt x="25955" y="25400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29" name="object 129"/>
          <p:cNvSpPr/>
          <p:nvPr/>
        </p:nvSpPr>
        <p:spPr>
          <a:xfrm>
            <a:off x="10011368" y="5515263"/>
            <a:ext cx="55383" cy="55046"/>
          </a:xfrm>
          <a:custGeom>
            <a:avLst/>
            <a:gdLst/>
            <a:ahLst/>
            <a:cxnLst/>
            <a:rect l="l" t="t" r="r" b="b"/>
            <a:pathLst>
              <a:path w="104140" h="103504">
                <a:moveTo>
                  <a:pt x="103784" y="77838"/>
                </a:moveTo>
                <a:lnTo>
                  <a:pt x="25958" y="77838"/>
                </a:lnTo>
                <a:lnTo>
                  <a:pt x="25958" y="103238"/>
                </a:lnTo>
                <a:lnTo>
                  <a:pt x="103784" y="103238"/>
                </a:lnTo>
                <a:lnTo>
                  <a:pt x="103784" y="77838"/>
                </a:lnTo>
                <a:close/>
              </a:path>
              <a:path w="104140" h="103504">
                <a:moveTo>
                  <a:pt x="103784" y="0"/>
                </a:moveTo>
                <a:lnTo>
                  <a:pt x="0" y="0"/>
                </a:lnTo>
                <a:lnTo>
                  <a:pt x="0" y="25400"/>
                </a:lnTo>
                <a:lnTo>
                  <a:pt x="51892" y="25400"/>
                </a:lnTo>
                <a:lnTo>
                  <a:pt x="51892" y="50800"/>
                </a:lnTo>
                <a:lnTo>
                  <a:pt x="51892" y="77470"/>
                </a:lnTo>
                <a:lnTo>
                  <a:pt x="77851" y="77470"/>
                </a:lnTo>
                <a:lnTo>
                  <a:pt x="77851" y="50800"/>
                </a:lnTo>
                <a:lnTo>
                  <a:pt x="103784" y="50800"/>
                </a:lnTo>
                <a:lnTo>
                  <a:pt x="103784" y="25400"/>
                </a:lnTo>
                <a:lnTo>
                  <a:pt x="1037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0" name="object 130"/>
          <p:cNvSpPr/>
          <p:nvPr/>
        </p:nvSpPr>
        <p:spPr>
          <a:xfrm>
            <a:off x="10176957" y="5542469"/>
            <a:ext cx="41538" cy="14184"/>
          </a:xfrm>
          <a:custGeom>
            <a:avLst/>
            <a:gdLst/>
            <a:ahLst/>
            <a:cxnLst/>
            <a:rect l="l" t="t" r="r" b="b"/>
            <a:pathLst>
              <a:path w="78105" h="26670">
                <a:moveTo>
                  <a:pt x="77854" y="0"/>
                </a:moveTo>
                <a:lnTo>
                  <a:pt x="0" y="0"/>
                </a:lnTo>
                <a:lnTo>
                  <a:pt x="0" y="26670"/>
                </a:lnTo>
                <a:lnTo>
                  <a:pt x="77854" y="26670"/>
                </a:lnTo>
                <a:lnTo>
                  <a:pt x="778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1" name="object 131"/>
          <p:cNvSpPr/>
          <p:nvPr/>
        </p:nvSpPr>
        <p:spPr>
          <a:xfrm>
            <a:off x="10259751" y="5528771"/>
            <a:ext cx="83076" cy="28030"/>
          </a:xfrm>
          <a:custGeom>
            <a:avLst/>
            <a:gdLst/>
            <a:ahLst/>
            <a:cxnLst/>
            <a:rect l="l" t="t" r="r" b="b"/>
            <a:pathLst>
              <a:path w="156209" h="52704">
                <a:moveTo>
                  <a:pt x="51892" y="0"/>
                </a:moveTo>
                <a:lnTo>
                  <a:pt x="0" y="0"/>
                </a:lnTo>
                <a:lnTo>
                  <a:pt x="0" y="25400"/>
                </a:lnTo>
                <a:lnTo>
                  <a:pt x="0" y="52070"/>
                </a:lnTo>
                <a:lnTo>
                  <a:pt x="25958" y="52070"/>
                </a:lnTo>
                <a:lnTo>
                  <a:pt x="25958" y="25400"/>
                </a:lnTo>
                <a:lnTo>
                  <a:pt x="51892" y="25400"/>
                </a:lnTo>
                <a:lnTo>
                  <a:pt x="51892" y="0"/>
                </a:lnTo>
                <a:close/>
              </a:path>
              <a:path w="156209" h="52704">
                <a:moveTo>
                  <a:pt x="77851" y="25768"/>
                </a:moveTo>
                <a:lnTo>
                  <a:pt x="51892" y="25768"/>
                </a:lnTo>
                <a:lnTo>
                  <a:pt x="51892" y="52438"/>
                </a:lnTo>
                <a:lnTo>
                  <a:pt x="77851" y="52438"/>
                </a:lnTo>
                <a:lnTo>
                  <a:pt x="77851" y="25768"/>
                </a:lnTo>
                <a:close/>
              </a:path>
              <a:path w="156209" h="52704">
                <a:moveTo>
                  <a:pt x="155676" y="25768"/>
                </a:moveTo>
                <a:lnTo>
                  <a:pt x="103784" y="25768"/>
                </a:lnTo>
                <a:lnTo>
                  <a:pt x="103784" y="52438"/>
                </a:lnTo>
                <a:lnTo>
                  <a:pt x="155676" y="52438"/>
                </a:lnTo>
                <a:lnTo>
                  <a:pt x="155676" y="2576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2" name="object 132"/>
          <p:cNvSpPr/>
          <p:nvPr/>
        </p:nvSpPr>
        <p:spPr>
          <a:xfrm>
            <a:off x="9956174" y="5528961"/>
            <a:ext cx="27691" cy="13508"/>
          </a:xfrm>
          <a:custGeom>
            <a:avLst/>
            <a:gdLst/>
            <a:ahLst/>
            <a:cxnLst/>
            <a:rect l="l" t="t" r="r" b="b"/>
            <a:pathLst>
              <a:path w="52069" h="25400">
                <a:moveTo>
                  <a:pt x="51891" y="0"/>
                </a:moveTo>
                <a:lnTo>
                  <a:pt x="0" y="0"/>
                </a:lnTo>
                <a:lnTo>
                  <a:pt x="0" y="25400"/>
                </a:lnTo>
                <a:lnTo>
                  <a:pt x="51891" y="25400"/>
                </a:lnTo>
                <a:lnTo>
                  <a:pt x="518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3" name="object 133"/>
          <p:cNvSpPr/>
          <p:nvPr/>
        </p:nvSpPr>
        <p:spPr>
          <a:xfrm>
            <a:off x="10163161" y="5515263"/>
            <a:ext cx="41538" cy="27017"/>
          </a:xfrm>
          <a:custGeom>
            <a:avLst/>
            <a:gdLst/>
            <a:ahLst/>
            <a:cxnLst/>
            <a:rect l="l" t="t" r="r" b="b"/>
            <a:pathLst>
              <a:path w="78105" h="50800">
                <a:moveTo>
                  <a:pt x="77838" y="25400"/>
                </a:moveTo>
                <a:lnTo>
                  <a:pt x="25933" y="25400"/>
                </a:lnTo>
                <a:lnTo>
                  <a:pt x="25933" y="0"/>
                </a:lnTo>
                <a:lnTo>
                  <a:pt x="0" y="0"/>
                </a:lnTo>
                <a:lnTo>
                  <a:pt x="0" y="25400"/>
                </a:lnTo>
                <a:lnTo>
                  <a:pt x="0" y="50800"/>
                </a:lnTo>
                <a:lnTo>
                  <a:pt x="77838" y="50800"/>
                </a:lnTo>
                <a:lnTo>
                  <a:pt x="77838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4" name="object 134"/>
          <p:cNvSpPr/>
          <p:nvPr/>
        </p:nvSpPr>
        <p:spPr>
          <a:xfrm>
            <a:off x="10356350" y="5515263"/>
            <a:ext cx="27691" cy="27017"/>
          </a:xfrm>
          <a:custGeom>
            <a:avLst/>
            <a:gdLst/>
            <a:ahLst/>
            <a:cxnLst/>
            <a:rect l="l" t="t" r="r" b="b"/>
            <a:pathLst>
              <a:path w="52069" h="50800">
                <a:moveTo>
                  <a:pt x="51892" y="25400"/>
                </a:moveTo>
                <a:lnTo>
                  <a:pt x="25933" y="25400"/>
                </a:lnTo>
                <a:lnTo>
                  <a:pt x="25933" y="0"/>
                </a:lnTo>
                <a:lnTo>
                  <a:pt x="0" y="0"/>
                </a:lnTo>
                <a:lnTo>
                  <a:pt x="0" y="25400"/>
                </a:lnTo>
                <a:lnTo>
                  <a:pt x="0" y="50800"/>
                </a:lnTo>
                <a:lnTo>
                  <a:pt x="51892" y="50800"/>
                </a:lnTo>
                <a:lnTo>
                  <a:pt x="51892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5" name="object 135"/>
          <p:cNvSpPr/>
          <p:nvPr/>
        </p:nvSpPr>
        <p:spPr>
          <a:xfrm>
            <a:off x="9928569" y="5515459"/>
            <a:ext cx="69230" cy="13508"/>
          </a:xfrm>
          <a:custGeom>
            <a:avLst/>
            <a:gdLst/>
            <a:ahLst/>
            <a:cxnLst/>
            <a:rect l="l" t="t" r="r" b="b"/>
            <a:pathLst>
              <a:path w="130175" h="25400">
                <a:moveTo>
                  <a:pt x="51904" y="0"/>
                </a:moveTo>
                <a:lnTo>
                  <a:pt x="0" y="0"/>
                </a:lnTo>
                <a:lnTo>
                  <a:pt x="0" y="25400"/>
                </a:lnTo>
                <a:lnTo>
                  <a:pt x="51904" y="25400"/>
                </a:lnTo>
                <a:lnTo>
                  <a:pt x="51904" y="0"/>
                </a:lnTo>
                <a:close/>
              </a:path>
              <a:path w="130175" h="25400">
                <a:moveTo>
                  <a:pt x="129755" y="0"/>
                </a:moveTo>
                <a:lnTo>
                  <a:pt x="77838" y="0"/>
                </a:lnTo>
                <a:lnTo>
                  <a:pt x="77838" y="25400"/>
                </a:lnTo>
                <a:lnTo>
                  <a:pt x="129755" y="25400"/>
                </a:lnTo>
                <a:lnTo>
                  <a:pt x="1297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6" name="object 136"/>
          <p:cNvSpPr/>
          <p:nvPr/>
        </p:nvSpPr>
        <p:spPr>
          <a:xfrm>
            <a:off x="10218362" y="5473387"/>
            <a:ext cx="138122" cy="55722"/>
          </a:xfrm>
          <a:custGeom>
            <a:avLst/>
            <a:gdLst/>
            <a:ahLst/>
            <a:cxnLst/>
            <a:rect l="l" t="t" r="r" b="b"/>
            <a:pathLst>
              <a:path w="259715" h="104775">
                <a:moveTo>
                  <a:pt x="155676" y="79108"/>
                </a:moveTo>
                <a:lnTo>
                  <a:pt x="129717" y="79108"/>
                </a:lnTo>
                <a:lnTo>
                  <a:pt x="129717" y="104508"/>
                </a:lnTo>
                <a:lnTo>
                  <a:pt x="155676" y="104508"/>
                </a:lnTo>
                <a:lnTo>
                  <a:pt x="155676" y="79108"/>
                </a:lnTo>
                <a:close/>
              </a:path>
              <a:path w="259715" h="104775">
                <a:moveTo>
                  <a:pt x="259461" y="52070"/>
                </a:moveTo>
                <a:lnTo>
                  <a:pt x="233502" y="52070"/>
                </a:lnTo>
                <a:lnTo>
                  <a:pt x="233502" y="26670"/>
                </a:lnTo>
                <a:lnTo>
                  <a:pt x="77825" y="26670"/>
                </a:lnTo>
                <a:lnTo>
                  <a:pt x="77825" y="0"/>
                </a:lnTo>
                <a:lnTo>
                  <a:pt x="0" y="0"/>
                </a:lnTo>
                <a:lnTo>
                  <a:pt x="0" y="26670"/>
                </a:lnTo>
                <a:lnTo>
                  <a:pt x="0" y="52070"/>
                </a:lnTo>
                <a:lnTo>
                  <a:pt x="0" y="78740"/>
                </a:lnTo>
                <a:lnTo>
                  <a:pt x="51892" y="78740"/>
                </a:lnTo>
                <a:lnTo>
                  <a:pt x="51892" y="104140"/>
                </a:lnTo>
                <a:lnTo>
                  <a:pt x="77825" y="104140"/>
                </a:lnTo>
                <a:lnTo>
                  <a:pt x="77825" y="78740"/>
                </a:lnTo>
                <a:lnTo>
                  <a:pt x="77825" y="52070"/>
                </a:lnTo>
                <a:lnTo>
                  <a:pt x="207568" y="52070"/>
                </a:lnTo>
                <a:lnTo>
                  <a:pt x="207568" y="78740"/>
                </a:lnTo>
                <a:lnTo>
                  <a:pt x="207568" y="104140"/>
                </a:lnTo>
                <a:lnTo>
                  <a:pt x="233502" y="104140"/>
                </a:lnTo>
                <a:lnTo>
                  <a:pt x="233502" y="78740"/>
                </a:lnTo>
                <a:lnTo>
                  <a:pt x="259461" y="78740"/>
                </a:lnTo>
                <a:lnTo>
                  <a:pt x="259461" y="520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7" name="object 137"/>
          <p:cNvSpPr/>
          <p:nvPr/>
        </p:nvSpPr>
        <p:spPr>
          <a:xfrm>
            <a:off x="9956173" y="5501275"/>
            <a:ext cx="83076" cy="14184"/>
          </a:xfrm>
          <a:custGeom>
            <a:avLst/>
            <a:gdLst/>
            <a:ahLst/>
            <a:cxnLst/>
            <a:rect l="l" t="t" r="r" b="b"/>
            <a:pathLst>
              <a:path w="156209" h="26670">
                <a:moveTo>
                  <a:pt x="103784" y="0"/>
                </a:moveTo>
                <a:lnTo>
                  <a:pt x="0" y="0"/>
                </a:lnTo>
                <a:lnTo>
                  <a:pt x="0" y="26670"/>
                </a:lnTo>
                <a:lnTo>
                  <a:pt x="103784" y="26670"/>
                </a:lnTo>
                <a:lnTo>
                  <a:pt x="103784" y="0"/>
                </a:lnTo>
                <a:close/>
              </a:path>
              <a:path w="156209" h="26670">
                <a:moveTo>
                  <a:pt x="155676" y="0"/>
                </a:moveTo>
                <a:lnTo>
                  <a:pt x="129743" y="0"/>
                </a:lnTo>
                <a:lnTo>
                  <a:pt x="129743" y="26670"/>
                </a:lnTo>
                <a:lnTo>
                  <a:pt x="155676" y="26670"/>
                </a:lnTo>
                <a:lnTo>
                  <a:pt x="15567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8" name="object 138"/>
          <p:cNvSpPr/>
          <p:nvPr/>
        </p:nvSpPr>
        <p:spPr>
          <a:xfrm>
            <a:off x="10273559" y="5501269"/>
            <a:ext cx="13845" cy="14184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25935" y="0"/>
                </a:moveTo>
                <a:lnTo>
                  <a:pt x="0" y="0"/>
                </a:lnTo>
                <a:lnTo>
                  <a:pt x="0" y="26670"/>
                </a:lnTo>
                <a:lnTo>
                  <a:pt x="25935" y="26670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39" name="object 139"/>
          <p:cNvSpPr/>
          <p:nvPr/>
        </p:nvSpPr>
        <p:spPr>
          <a:xfrm>
            <a:off x="9983771" y="5418680"/>
            <a:ext cx="110430" cy="82738"/>
          </a:xfrm>
          <a:custGeom>
            <a:avLst/>
            <a:gdLst/>
            <a:ahLst/>
            <a:cxnLst/>
            <a:rect l="l" t="t" r="r" b="b"/>
            <a:pathLst>
              <a:path w="207644" h="155575">
                <a:moveTo>
                  <a:pt x="25958" y="129908"/>
                </a:moveTo>
                <a:lnTo>
                  <a:pt x="0" y="129908"/>
                </a:lnTo>
                <a:lnTo>
                  <a:pt x="0" y="155308"/>
                </a:lnTo>
                <a:lnTo>
                  <a:pt x="25958" y="155308"/>
                </a:lnTo>
                <a:lnTo>
                  <a:pt x="25958" y="129908"/>
                </a:lnTo>
                <a:close/>
              </a:path>
              <a:path w="207644" h="155575">
                <a:moveTo>
                  <a:pt x="207568" y="25400"/>
                </a:moveTo>
                <a:lnTo>
                  <a:pt x="129743" y="25400"/>
                </a:lnTo>
                <a:lnTo>
                  <a:pt x="129743" y="0"/>
                </a:lnTo>
                <a:lnTo>
                  <a:pt x="103784" y="0"/>
                </a:lnTo>
                <a:lnTo>
                  <a:pt x="103784" y="25400"/>
                </a:lnTo>
                <a:lnTo>
                  <a:pt x="103784" y="50800"/>
                </a:lnTo>
                <a:lnTo>
                  <a:pt x="103784" y="129540"/>
                </a:lnTo>
                <a:lnTo>
                  <a:pt x="51892" y="129540"/>
                </a:lnTo>
                <a:lnTo>
                  <a:pt x="51892" y="154940"/>
                </a:lnTo>
                <a:lnTo>
                  <a:pt x="129743" y="154940"/>
                </a:lnTo>
                <a:lnTo>
                  <a:pt x="129743" y="129540"/>
                </a:lnTo>
                <a:lnTo>
                  <a:pt x="129743" y="50800"/>
                </a:lnTo>
                <a:lnTo>
                  <a:pt x="207568" y="50800"/>
                </a:lnTo>
                <a:lnTo>
                  <a:pt x="207568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0" name="object 140"/>
          <p:cNvSpPr/>
          <p:nvPr/>
        </p:nvSpPr>
        <p:spPr>
          <a:xfrm>
            <a:off x="10066563" y="5445696"/>
            <a:ext cx="110430" cy="55383"/>
          </a:xfrm>
          <a:custGeom>
            <a:avLst/>
            <a:gdLst/>
            <a:ahLst/>
            <a:cxnLst/>
            <a:rect l="l" t="t" r="r" b="b"/>
            <a:pathLst>
              <a:path w="207644" h="104140">
                <a:moveTo>
                  <a:pt x="77851" y="27038"/>
                </a:moveTo>
                <a:lnTo>
                  <a:pt x="51892" y="27038"/>
                </a:lnTo>
                <a:lnTo>
                  <a:pt x="51892" y="79108"/>
                </a:lnTo>
                <a:lnTo>
                  <a:pt x="77851" y="79108"/>
                </a:lnTo>
                <a:lnTo>
                  <a:pt x="77851" y="27038"/>
                </a:lnTo>
                <a:close/>
              </a:path>
              <a:path w="207644" h="104140">
                <a:moveTo>
                  <a:pt x="103784" y="0"/>
                </a:moveTo>
                <a:lnTo>
                  <a:pt x="0" y="0"/>
                </a:lnTo>
                <a:lnTo>
                  <a:pt x="0" y="26670"/>
                </a:lnTo>
                <a:lnTo>
                  <a:pt x="0" y="52070"/>
                </a:lnTo>
                <a:lnTo>
                  <a:pt x="25958" y="52070"/>
                </a:lnTo>
                <a:lnTo>
                  <a:pt x="25958" y="26670"/>
                </a:lnTo>
                <a:lnTo>
                  <a:pt x="103784" y="26670"/>
                </a:lnTo>
                <a:lnTo>
                  <a:pt x="103784" y="0"/>
                </a:lnTo>
                <a:close/>
              </a:path>
              <a:path w="207644" h="104140">
                <a:moveTo>
                  <a:pt x="207568" y="0"/>
                </a:moveTo>
                <a:lnTo>
                  <a:pt x="155676" y="0"/>
                </a:lnTo>
                <a:lnTo>
                  <a:pt x="155676" y="26670"/>
                </a:lnTo>
                <a:lnTo>
                  <a:pt x="155676" y="52070"/>
                </a:lnTo>
                <a:lnTo>
                  <a:pt x="129743" y="52070"/>
                </a:lnTo>
                <a:lnTo>
                  <a:pt x="129743" y="26670"/>
                </a:lnTo>
                <a:lnTo>
                  <a:pt x="103784" y="26670"/>
                </a:lnTo>
                <a:lnTo>
                  <a:pt x="103784" y="52070"/>
                </a:lnTo>
                <a:lnTo>
                  <a:pt x="103784" y="78740"/>
                </a:lnTo>
                <a:lnTo>
                  <a:pt x="181635" y="78740"/>
                </a:lnTo>
                <a:lnTo>
                  <a:pt x="181635" y="104140"/>
                </a:lnTo>
                <a:lnTo>
                  <a:pt x="207568" y="104140"/>
                </a:lnTo>
                <a:lnTo>
                  <a:pt x="207568" y="78740"/>
                </a:lnTo>
                <a:lnTo>
                  <a:pt x="207568" y="52070"/>
                </a:lnTo>
                <a:lnTo>
                  <a:pt x="181635" y="52070"/>
                </a:lnTo>
                <a:lnTo>
                  <a:pt x="181635" y="26670"/>
                </a:lnTo>
                <a:lnTo>
                  <a:pt x="207568" y="26670"/>
                </a:lnTo>
                <a:lnTo>
                  <a:pt x="2075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1" name="object 141"/>
          <p:cNvSpPr/>
          <p:nvPr/>
        </p:nvSpPr>
        <p:spPr>
          <a:xfrm>
            <a:off x="10190765" y="5445696"/>
            <a:ext cx="83076" cy="28030"/>
          </a:xfrm>
          <a:custGeom>
            <a:avLst/>
            <a:gdLst/>
            <a:ahLst/>
            <a:cxnLst/>
            <a:rect l="l" t="t" r="r" b="b"/>
            <a:pathLst>
              <a:path w="156209" h="52704">
                <a:moveTo>
                  <a:pt x="25933" y="368"/>
                </a:moveTo>
                <a:lnTo>
                  <a:pt x="0" y="368"/>
                </a:lnTo>
                <a:lnTo>
                  <a:pt x="0" y="27038"/>
                </a:lnTo>
                <a:lnTo>
                  <a:pt x="25933" y="27038"/>
                </a:lnTo>
                <a:lnTo>
                  <a:pt x="25933" y="368"/>
                </a:lnTo>
                <a:close/>
              </a:path>
              <a:path w="156209" h="52704">
                <a:moveTo>
                  <a:pt x="103784" y="0"/>
                </a:moveTo>
                <a:lnTo>
                  <a:pt x="51892" y="0"/>
                </a:lnTo>
                <a:lnTo>
                  <a:pt x="51892" y="26670"/>
                </a:lnTo>
                <a:lnTo>
                  <a:pt x="77825" y="26670"/>
                </a:lnTo>
                <a:lnTo>
                  <a:pt x="77825" y="52070"/>
                </a:lnTo>
                <a:lnTo>
                  <a:pt x="103784" y="52070"/>
                </a:lnTo>
                <a:lnTo>
                  <a:pt x="103784" y="26670"/>
                </a:lnTo>
                <a:lnTo>
                  <a:pt x="103784" y="0"/>
                </a:lnTo>
                <a:close/>
              </a:path>
              <a:path w="156209" h="52704">
                <a:moveTo>
                  <a:pt x="155676" y="27038"/>
                </a:moveTo>
                <a:lnTo>
                  <a:pt x="129717" y="27038"/>
                </a:lnTo>
                <a:lnTo>
                  <a:pt x="129717" y="52438"/>
                </a:lnTo>
                <a:lnTo>
                  <a:pt x="155676" y="52438"/>
                </a:lnTo>
                <a:lnTo>
                  <a:pt x="155676" y="2703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2" name="object 142"/>
          <p:cNvSpPr/>
          <p:nvPr/>
        </p:nvSpPr>
        <p:spPr>
          <a:xfrm>
            <a:off x="10107970" y="5432377"/>
            <a:ext cx="27691" cy="13508"/>
          </a:xfrm>
          <a:custGeom>
            <a:avLst/>
            <a:gdLst/>
            <a:ahLst/>
            <a:cxnLst/>
            <a:rect l="l" t="t" r="r" b="b"/>
            <a:pathLst>
              <a:path w="52069" h="25400">
                <a:moveTo>
                  <a:pt x="51891" y="0"/>
                </a:moveTo>
                <a:lnTo>
                  <a:pt x="0" y="0"/>
                </a:lnTo>
                <a:lnTo>
                  <a:pt x="0" y="25400"/>
                </a:lnTo>
                <a:lnTo>
                  <a:pt x="51891" y="25400"/>
                </a:lnTo>
                <a:lnTo>
                  <a:pt x="518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3" name="object 143"/>
          <p:cNvSpPr/>
          <p:nvPr/>
        </p:nvSpPr>
        <p:spPr>
          <a:xfrm>
            <a:off x="10121758" y="5404496"/>
            <a:ext cx="138122" cy="41200"/>
          </a:xfrm>
          <a:custGeom>
            <a:avLst/>
            <a:gdLst/>
            <a:ahLst/>
            <a:cxnLst/>
            <a:rect l="l" t="t" r="r" b="b"/>
            <a:pathLst>
              <a:path w="259715" h="77470">
                <a:moveTo>
                  <a:pt x="51892" y="0"/>
                </a:moveTo>
                <a:lnTo>
                  <a:pt x="25958" y="0"/>
                </a:lnTo>
                <a:lnTo>
                  <a:pt x="25958" y="26670"/>
                </a:lnTo>
                <a:lnTo>
                  <a:pt x="0" y="26670"/>
                </a:lnTo>
                <a:lnTo>
                  <a:pt x="0" y="52070"/>
                </a:lnTo>
                <a:lnTo>
                  <a:pt x="51892" y="52070"/>
                </a:lnTo>
                <a:lnTo>
                  <a:pt x="51892" y="26670"/>
                </a:lnTo>
                <a:lnTo>
                  <a:pt x="51892" y="0"/>
                </a:lnTo>
                <a:close/>
              </a:path>
              <a:path w="259715" h="77470">
                <a:moveTo>
                  <a:pt x="207581" y="52070"/>
                </a:moveTo>
                <a:lnTo>
                  <a:pt x="181648" y="52070"/>
                </a:lnTo>
                <a:lnTo>
                  <a:pt x="181648" y="27038"/>
                </a:lnTo>
                <a:lnTo>
                  <a:pt x="155689" y="27038"/>
                </a:lnTo>
                <a:lnTo>
                  <a:pt x="155689" y="52070"/>
                </a:lnTo>
                <a:lnTo>
                  <a:pt x="129755" y="52070"/>
                </a:lnTo>
                <a:lnTo>
                  <a:pt x="129755" y="26670"/>
                </a:lnTo>
                <a:lnTo>
                  <a:pt x="77851" y="26670"/>
                </a:lnTo>
                <a:lnTo>
                  <a:pt x="77851" y="52070"/>
                </a:lnTo>
                <a:lnTo>
                  <a:pt x="77851" y="77470"/>
                </a:lnTo>
                <a:lnTo>
                  <a:pt x="207581" y="77470"/>
                </a:lnTo>
                <a:lnTo>
                  <a:pt x="207581" y="52070"/>
                </a:lnTo>
                <a:close/>
              </a:path>
              <a:path w="259715" h="77470">
                <a:moveTo>
                  <a:pt x="259473" y="26670"/>
                </a:moveTo>
                <a:lnTo>
                  <a:pt x="207581" y="26670"/>
                </a:lnTo>
                <a:lnTo>
                  <a:pt x="207581" y="52070"/>
                </a:lnTo>
                <a:lnTo>
                  <a:pt x="233540" y="52070"/>
                </a:lnTo>
                <a:lnTo>
                  <a:pt x="233540" y="77470"/>
                </a:lnTo>
                <a:lnTo>
                  <a:pt x="259473" y="77470"/>
                </a:lnTo>
                <a:lnTo>
                  <a:pt x="259473" y="52070"/>
                </a:lnTo>
                <a:lnTo>
                  <a:pt x="259473" y="2667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4" name="object 144"/>
          <p:cNvSpPr/>
          <p:nvPr/>
        </p:nvSpPr>
        <p:spPr>
          <a:xfrm>
            <a:off x="10052771" y="5390987"/>
            <a:ext cx="69230" cy="28030"/>
          </a:xfrm>
          <a:custGeom>
            <a:avLst/>
            <a:gdLst/>
            <a:ahLst/>
            <a:cxnLst/>
            <a:rect l="l" t="t" r="r" b="b"/>
            <a:pathLst>
              <a:path w="130175" h="52704">
                <a:moveTo>
                  <a:pt x="51892" y="368"/>
                </a:moveTo>
                <a:lnTo>
                  <a:pt x="0" y="368"/>
                </a:lnTo>
                <a:lnTo>
                  <a:pt x="0" y="52438"/>
                </a:lnTo>
                <a:lnTo>
                  <a:pt x="51892" y="52438"/>
                </a:lnTo>
                <a:lnTo>
                  <a:pt x="51892" y="368"/>
                </a:lnTo>
                <a:close/>
              </a:path>
              <a:path w="130175" h="52704">
                <a:moveTo>
                  <a:pt x="129717" y="25400"/>
                </a:moveTo>
                <a:lnTo>
                  <a:pt x="103784" y="25400"/>
                </a:lnTo>
                <a:lnTo>
                  <a:pt x="103784" y="0"/>
                </a:lnTo>
                <a:lnTo>
                  <a:pt x="77825" y="0"/>
                </a:lnTo>
                <a:lnTo>
                  <a:pt x="77825" y="25400"/>
                </a:lnTo>
                <a:lnTo>
                  <a:pt x="77825" y="52070"/>
                </a:lnTo>
                <a:lnTo>
                  <a:pt x="129717" y="52070"/>
                </a:lnTo>
                <a:lnTo>
                  <a:pt x="129717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5" name="object 145"/>
          <p:cNvSpPr/>
          <p:nvPr/>
        </p:nvSpPr>
        <p:spPr>
          <a:xfrm>
            <a:off x="10163161" y="5391183"/>
            <a:ext cx="110430" cy="27691"/>
          </a:xfrm>
          <a:custGeom>
            <a:avLst/>
            <a:gdLst/>
            <a:ahLst/>
            <a:cxnLst/>
            <a:rect l="l" t="t" r="r" b="b"/>
            <a:pathLst>
              <a:path w="207644" h="52070">
                <a:moveTo>
                  <a:pt x="25933" y="0"/>
                </a:moveTo>
                <a:lnTo>
                  <a:pt x="0" y="0"/>
                </a:lnTo>
                <a:lnTo>
                  <a:pt x="0" y="25400"/>
                </a:lnTo>
                <a:lnTo>
                  <a:pt x="25933" y="25400"/>
                </a:lnTo>
                <a:lnTo>
                  <a:pt x="25933" y="0"/>
                </a:lnTo>
                <a:close/>
              </a:path>
              <a:path w="207644" h="52070">
                <a:moveTo>
                  <a:pt x="77838" y="0"/>
                </a:moveTo>
                <a:lnTo>
                  <a:pt x="51904" y="0"/>
                </a:lnTo>
                <a:lnTo>
                  <a:pt x="51904" y="52070"/>
                </a:lnTo>
                <a:lnTo>
                  <a:pt x="77838" y="52070"/>
                </a:lnTo>
                <a:lnTo>
                  <a:pt x="77838" y="0"/>
                </a:lnTo>
                <a:close/>
              </a:path>
              <a:path w="207644" h="52070">
                <a:moveTo>
                  <a:pt x="129730" y="25400"/>
                </a:moveTo>
                <a:lnTo>
                  <a:pt x="103797" y="25400"/>
                </a:lnTo>
                <a:lnTo>
                  <a:pt x="103797" y="52070"/>
                </a:lnTo>
                <a:lnTo>
                  <a:pt x="129730" y="52070"/>
                </a:lnTo>
                <a:lnTo>
                  <a:pt x="129730" y="25400"/>
                </a:lnTo>
                <a:close/>
              </a:path>
              <a:path w="207644" h="52070">
                <a:moveTo>
                  <a:pt x="207581" y="25400"/>
                </a:moveTo>
                <a:lnTo>
                  <a:pt x="155689" y="25400"/>
                </a:lnTo>
                <a:lnTo>
                  <a:pt x="155689" y="52070"/>
                </a:lnTo>
                <a:lnTo>
                  <a:pt x="207581" y="52070"/>
                </a:lnTo>
                <a:lnTo>
                  <a:pt x="207581" y="254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6" name="object 146"/>
          <p:cNvSpPr/>
          <p:nvPr/>
        </p:nvSpPr>
        <p:spPr>
          <a:xfrm>
            <a:off x="10038968" y="5376993"/>
            <a:ext cx="55383" cy="14184"/>
          </a:xfrm>
          <a:custGeom>
            <a:avLst/>
            <a:gdLst/>
            <a:ahLst/>
            <a:cxnLst/>
            <a:rect l="l" t="t" r="r" b="b"/>
            <a:pathLst>
              <a:path w="104140" h="26670">
                <a:moveTo>
                  <a:pt x="103783" y="0"/>
                </a:moveTo>
                <a:lnTo>
                  <a:pt x="0" y="0"/>
                </a:lnTo>
                <a:lnTo>
                  <a:pt x="0" y="26670"/>
                </a:lnTo>
                <a:lnTo>
                  <a:pt x="103783" y="26670"/>
                </a:lnTo>
                <a:lnTo>
                  <a:pt x="10378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7" name="object 147"/>
          <p:cNvSpPr/>
          <p:nvPr/>
        </p:nvSpPr>
        <p:spPr>
          <a:xfrm>
            <a:off x="10135563" y="5376999"/>
            <a:ext cx="83076" cy="14184"/>
          </a:xfrm>
          <a:custGeom>
            <a:avLst/>
            <a:gdLst/>
            <a:ahLst/>
            <a:cxnLst/>
            <a:rect l="l" t="t" r="r" b="b"/>
            <a:pathLst>
              <a:path w="156209" h="26670">
                <a:moveTo>
                  <a:pt x="103797" y="0"/>
                </a:moveTo>
                <a:lnTo>
                  <a:pt x="0" y="0"/>
                </a:lnTo>
                <a:lnTo>
                  <a:pt x="0" y="26670"/>
                </a:lnTo>
                <a:lnTo>
                  <a:pt x="103797" y="26670"/>
                </a:lnTo>
                <a:lnTo>
                  <a:pt x="103797" y="0"/>
                </a:lnTo>
                <a:close/>
              </a:path>
              <a:path w="156209" h="26670">
                <a:moveTo>
                  <a:pt x="155689" y="0"/>
                </a:moveTo>
                <a:lnTo>
                  <a:pt x="129730" y="0"/>
                </a:lnTo>
                <a:lnTo>
                  <a:pt x="129730" y="26670"/>
                </a:lnTo>
                <a:lnTo>
                  <a:pt x="155689" y="26670"/>
                </a:lnTo>
                <a:lnTo>
                  <a:pt x="15568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8" name="object 148"/>
          <p:cNvSpPr/>
          <p:nvPr/>
        </p:nvSpPr>
        <p:spPr>
          <a:xfrm>
            <a:off x="10245961" y="5376843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35" y="0"/>
                </a:moveTo>
                <a:lnTo>
                  <a:pt x="0" y="0"/>
                </a:lnTo>
                <a:lnTo>
                  <a:pt x="0" y="12984"/>
                </a:lnTo>
                <a:lnTo>
                  <a:pt x="0" y="25962"/>
                </a:lnTo>
                <a:lnTo>
                  <a:pt x="25935" y="25962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49" name="object 149"/>
          <p:cNvSpPr/>
          <p:nvPr/>
        </p:nvSpPr>
        <p:spPr>
          <a:xfrm>
            <a:off x="10287349" y="5376526"/>
            <a:ext cx="96922" cy="97260"/>
          </a:xfrm>
          <a:custGeom>
            <a:avLst/>
            <a:gdLst/>
            <a:ahLst/>
            <a:cxnLst/>
            <a:rect l="l" t="t" r="r" b="b"/>
            <a:pathLst>
              <a:path w="182244" h="182879">
                <a:moveTo>
                  <a:pt x="181648" y="0"/>
                </a:moveTo>
                <a:lnTo>
                  <a:pt x="155676" y="0"/>
                </a:lnTo>
                <a:lnTo>
                  <a:pt x="155676" y="26670"/>
                </a:lnTo>
                <a:lnTo>
                  <a:pt x="155676" y="156210"/>
                </a:lnTo>
                <a:lnTo>
                  <a:pt x="25958" y="156210"/>
                </a:lnTo>
                <a:lnTo>
                  <a:pt x="25958" y="26670"/>
                </a:lnTo>
                <a:lnTo>
                  <a:pt x="155676" y="26670"/>
                </a:lnTo>
                <a:lnTo>
                  <a:pt x="155676" y="0"/>
                </a:lnTo>
                <a:lnTo>
                  <a:pt x="0" y="0"/>
                </a:lnTo>
                <a:lnTo>
                  <a:pt x="0" y="26670"/>
                </a:lnTo>
                <a:lnTo>
                  <a:pt x="0" y="156210"/>
                </a:lnTo>
                <a:lnTo>
                  <a:pt x="0" y="182880"/>
                </a:lnTo>
                <a:lnTo>
                  <a:pt x="181648" y="182880"/>
                </a:lnTo>
                <a:lnTo>
                  <a:pt x="181648" y="156286"/>
                </a:lnTo>
                <a:lnTo>
                  <a:pt x="181648" y="26670"/>
                </a:lnTo>
                <a:lnTo>
                  <a:pt x="18164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0" name="object 150"/>
          <p:cNvSpPr/>
          <p:nvPr/>
        </p:nvSpPr>
        <p:spPr>
          <a:xfrm>
            <a:off x="9928574" y="5487238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29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62"/>
                </a:lnTo>
                <a:lnTo>
                  <a:pt x="25929" y="25962"/>
                </a:lnTo>
                <a:lnTo>
                  <a:pt x="2592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1" name="object 151"/>
          <p:cNvSpPr/>
          <p:nvPr/>
        </p:nvSpPr>
        <p:spPr>
          <a:xfrm>
            <a:off x="10370146" y="5487238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62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62"/>
                </a:lnTo>
                <a:lnTo>
                  <a:pt x="25962" y="25962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2" name="object 152"/>
          <p:cNvSpPr/>
          <p:nvPr/>
        </p:nvSpPr>
        <p:spPr>
          <a:xfrm>
            <a:off x="9928569" y="5735299"/>
            <a:ext cx="138122" cy="97260"/>
          </a:xfrm>
          <a:custGeom>
            <a:avLst/>
            <a:gdLst/>
            <a:ahLst/>
            <a:cxnLst/>
            <a:rect l="l" t="t" r="r" b="b"/>
            <a:pathLst>
              <a:path w="259715" h="182879">
                <a:moveTo>
                  <a:pt x="181648" y="0"/>
                </a:moveTo>
                <a:lnTo>
                  <a:pt x="155689" y="0"/>
                </a:lnTo>
                <a:lnTo>
                  <a:pt x="155689" y="26670"/>
                </a:lnTo>
                <a:lnTo>
                  <a:pt x="155689" y="156210"/>
                </a:lnTo>
                <a:lnTo>
                  <a:pt x="25933" y="156210"/>
                </a:lnTo>
                <a:lnTo>
                  <a:pt x="25933" y="26670"/>
                </a:lnTo>
                <a:lnTo>
                  <a:pt x="155689" y="26670"/>
                </a:lnTo>
                <a:lnTo>
                  <a:pt x="155689" y="0"/>
                </a:lnTo>
                <a:lnTo>
                  <a:pt x="0" y="0"/>
                </a:lnTo>
                <a:lnTo>
                  <a:pt x="0" y="26670"/>
                </a:lnTo>
                <a:lnTo>
                  <a:pt x="0" y="156210"/>
                </a:lnTo>
                <a:lnTo>
                  <a:pt x="0" y="182880"/>
                </a:lnTo>
                <a:lnTo>
                  <a:pt x="181648" y="182880"/>
                </a:lnTo>
                <a:lnTo>
                  <a:pt x="181648" y="156324"/>
                </a:lnTo>
                <a:lnTo>
                  <a:pt x="181648" y="26670"/>
                </a:lnTo>
                <a:lnTo>
                  <a:pt x="181648" y="0"/>
                </a:lnTo>
                <a:close/>
              </a:path>
              <a:path w="259715" h="182879">
                <a:moveTo>
                  <a:pt x="233540" y="156311"/>
                </a:moveTo>
                <a:lnTo>
                  <a:pt x="207581" y="156311"/>
                </a:lnTo>
                <a:lnTo>
                  <a:pt x="207581" y="182257"/>
                </a:lnTo>
                <a:lnTo>
                  <a:pt x="233540" y="182257"/>
                </a:lnTo>
                <a:lnTo>
                  <a:pt x="233540" y="156311"/>
                </a:lnTo>
                <a:close/>
              </a:path>
              <a:path w="259715" h="182879">
                <a:moveTo>
                  <a:pt x="259473" y="130352"/>
                </a:moveTo>
                <a:lnTo>
                  <a:pt x="233540" y="130352"/>
                </a:lnTo>
                <a:lnTo>
                  <a:pt x="233540" y="156311"/>
                </a:lnTo>
                <a:lnTo>
                  <a:pt x="259473" y="156311"/>
                </a:lnTo>
                <a:lnTo>
                  <a:pt x="259473" y="13035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3" name="object 153"/>
          <p:cNvSpPr/>
          <p:nvPr/>
        </p:nvSpPr>
        <p:spPr>
          <a:xfrm>
            <a:off x="10370146" y="5818430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62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35"/>
                </a:lnTo>
                <a:lnTo>
                  <a:pt x="25962" y="25935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4" name="object 154"/>
          <p:cNvSpPr/>
          <p:nvPr/>
        </p:nvSpPr>
        <p:spPr>
          <a:xfrm>
            <a:off x="9956172" y="5404445"/>
            <a:ext cx="41538" cy="41538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77854" y="0"/>
                </a:moveTo>
                <a:lnTo>
                  <a:pt x="0" y="0"/>
                </a:lnTo>
                <a:lnTo>
                  <a:pt x="0" y="38933"/>
                </a:lnTo>
                <a:lnTo>
                  <a:pt x="0" y="77847"/>
                </a:lnTo>
                <a:lnTo>
                  <a:pt x="77854" y="77847"/>
                </a:lnTo>
                <a:lnTo>
                  <a:pt x="778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5" name="object 155"/>
          <p:cNvSpPr/>
          <p:nvPr/>
        </p:nvSpPr>
        <p:spPr>
          <a:xfrm>
            <a:off x="10176952" y="5459643"/>
            <a:ext cx="41538" cy="55383"/>
          </a:xfrm>
          <a:custGeom>
            <a:avLst/>
            <a:gdLst/>
            <a:ahLst/>
            <a:cxnLst/>
            <a:rect l="l" t="t" r="r" b="b"/>
            <a:pathLst>
              <a:path w="78105" h="104140">
                <a:moveTo>
                  <a:pt x="25958" y="77851"/>
                </a:moveTo>
                <a:lnTo>
                  <a:pt x="12" y="77851"/>
                </a:lnTo>
                <a:lnTo>
                  <a:pt x="12" y="103784"/>
                </a:lnTo>
                <a:lnTo>
                  <a:pt x="25958" y="103784"/>
                </a:lnTo>
                <a:lnTo>
                  <a:pt x="25958" y="77851"/>
                </a:lnTo>
                <a:close/>
              </a:path>
              <a:path w="78105" h="104140">
                <a:moveTo>
                  <a:pt x="25958" y="0"/>
                </a:moveTo>
                <a:lnTo>
                  <a:pt x="0" y="0"/>
                </a:lnTo>
                <a:lnTo>
                  <a:pt x="0" y="12979"/>
                </a:lnTo>
                <a:lnTo>
                  <a:pt x="0" y="25958"/>
                </a:lnTo>
                <a:lnTo>
                  <a:pt x="25958" y="25958"/>
                </a:lnTo>
                <a:lnTo>
                  <a:pt x="25958" y="0"/>
                </a:lnTo>
                <a:close/>
              </a:path>
              <a:path w="78105" h="104140">
                <a:moveTo>
                  <a:pt x="51904" y="51892"/>
                </a:moveTo>
                <a:lnTo>
                  <a:pt x="25958" y="51892"/>
                </a:lnTo>
                <a:lnTo>
                  <a:pt x="25958" y="77851"/>
                </a:lnTo>
                <a:lnTo>
                  <a:pt x="51904" y="77851"/>
                </a:lnTo>
                <a:lnTo>
                  <a:pt x="51904" y="51892"/>
                </a:lnTo>
                <a:close/>
              </a:path>
              <a:path w="78105" h="104140">
                <a:moveTo>
                  <a:pt x="77863" y="0"/>
                </a:moveTo>
                <a:lnTo>
                  <a:pt x="51904" y="0"/>
                </a:lnTo>
                <a:lnTo>
                  <a:pt x="51904" y="12979"/>
                </a:lnTo>
                <a:lnTo>
                  <a:pt x="51904" y="25958"/>
                </a:lnTo>
                <a:lnTo>
                  <a:pt x="77863" y="25958"/>
                </a:lnTo>
                <a:lnTo>
                  <a:pt x="7786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6" name="object 156"/>
          <p:cNvSpPr/>
          <p:nvPr/>
        </p:nvSpPr>
        <p:spPr>
          <a:xfrm>
            <a:off x="10094160" y="5583602"/>
            <a:ext cx="96922" cy="83076"/>
          </a:xfrm>
          <a:custGeom>
            <a:avLst/>
            <a:gdLst/>
            <a:ahLst/>
            <a:cxnLst/>
            <a:rect l="l" t="t" r="r" b="b"/>
            <a:pathLst>
              <a:path w="182244" h="156209">
                <a:moveTo>
                  <a:pt x="129743" y="104241"/>
                </a:moveTo>
                <a:lnTo>
                  <a:pt x="103797" y="104241"/>
                </a:lnTo>
                <a:lnTo>
                  <a:pt x="103797" y="156133"/>
                </a:lnTo>
                <a:lnTo>
                  <a:pt x="129743" y="156133"/>
                </a:lnTo>
                <a:lnTo>
                  <a:pt x="129743" y="104241"/>
                </a:lnTo>
                <a:close/>
              </a:path>
              <a:path w="182244" h="156209">
                <a:moveTo>
                  <a:pt x="181635" y="78308"/>
                </a:moveTo>
                <a:lnTo>
                  <a:pt x="155676" y="78308"/>
                </a:lnTo>
                <a:lnTo>
                  <a:pt x="155676" y="52070"/>
                </a:lnTo>
                <a:lnTo>
                  <a:pt x="155676" y="0"/>
                </a:lnTo>
                <a:lnTo>
                  <a:pt x="129743" y="0"/>
                </a:lnTo>
                <a:lnTo>
                  <a:pt x="129743" y="52070"/>
                </a:lnTo>
                <a:lnTo>
                  <a:pt x="0" y="52070"/>
                </a:lnTo>
                <a:lnTo>
                  <a:pt x="0" y="78740"/>
                </a:lnTo>
                <a:lnTo>
                  <a:pt x="51892" y="78740"/>
                </a:lnTo>
                <a:lnTo>
                  <a:pt x="51892" y="104140"/>
                </a:lnTo>
                <a:lnTo>
                  <a:pt x="51892" y="130810"/>
                </a:lnTo>
                <a:lnTo>
                  <a:pt x="77851" y="130810"/>
                </a:lnTo>
                <a:lnTo>
                  <a:pt x="77851" y="104140"/>
                </a:lnTo>
                <a:lnTo>
                  <a:pt x="129743" y="104140"/>
                </a:lnTo>
                <a:lnTo>
                  <a:pt x="129743" y="78740"/>
                </a:lnTo>
                <a:lnTo>
                  <a:pt x="155676" y="78740"/>
                </a:lnTo>
                <a:lnTo>
                  <a:pt x="155676" y="104241"/>
                </a:lnTo>
                <a:lnTo>
                  <a:pt x="181635" y="104241"/>
                </a:lnTo>
                <a:lnTo>
                  <a:pt x="181635" y="783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7" name="object 157"/>
          <p:cNvSpPr/>
          <p:nvPr/>
        </p:nvSpPr>
        <p:spPr>
          <a:xfrm>
            <a:off x="10052771" y="5501046"/>
            <a:ext cx="124276" cy="110430"/>
          </a:xfrm>
          <a:custGeom>
            <a:avLst/>
            <a:gdLst/>
            <a:ahLst/>
            <a:cxnLst/>
            <a:rect l="l" t="t" r="r" b="b"/>
            <a:pathLst>
              <a:path w="233680" h="207645">
                <a:moveTo>
                  <a:pt x="181622" y="181648"/>
                </a:moveTo>
                <a:lnTo>
                  <a:pt x="155676" y="181648"/>
                </a:lnTo>
                <a:lnTo>
                  <a:pt x="155676" y="155232"/>
                </a:lnTo>
                <a:lnTo>
                  <a:pt x="129717" y="155232"/>
                </a:lnTo>
                <a:lnTo>
                  <a:pt x="129717" y="129743"/>
                </a:lnTo>
                <a:lnTo>
                  <a:pt x="103784" y="129743"/>
                </a:lnTo>
                <a:lnTo>
                  <a:pt x="103784" y="155232"/>
                </a:lnTo>
                <a:lnTo>
                  <a:pt x="77825" y="155232"/>
                </a:lnTo>
                <a:lnTo>
                  <a:pt x="77825" y="129743"/>
                </a:lnTo>
                <a:lnTo>
                  <a:pt x="51892" y="129743"/>
                </a:lnTo>
                <a:lnTo>
                  <a:pt x="51892" y="155232"/>
                </a:lnTo>
                <a:lnTo>
                  <a:pt x="0" y="155232"/>
                </a:lnTo>
                <a:lnTo>
                  <a:pt x="0" y="181902"/>
                </a:lnTo>
                <a:lnTo>
                  <a:pt x="0" y="207302"/>
                </a:lnTo>
                <a:lnTo>
                  <a:pt x="25933" y="207302"/>
                </a:lnTo>
                <a:lnTo>
                  <a:pt x="25933" y="181902"/>
                </a:lnTo>
                <a:lnTo>
                  <a:pt x="51892" y="181902"/>
                </a:lnTo>
                <a:lnTo>
                  <a:pt x="51892" y="207581"/>
                </a:lnTo>
                <a:lnTo>
                  <a:pt x="103784" y="207581"/>
                </a:lnTo>
                <a:lnTo>
                  <a:pt x="103784" y="181902"/>
                </a:lnTo>
                <a:lnTo>
                  <a:pt x="129717" y="181902"/>
                </a:lnTo>
                <a:lnTo>
                  <a:pt x="129717" y="207581"/>
                </a:lnTo>
                <a:lnTo>
                  <a:pt x="181622" y="207581"/>
                </a:lnTo>
                <a:lnTo>
                  <a:pt x="181622" y="181648"/>
                </a:lnTo>
                <a:close/>
              </a:path>
              <a:path w="233680" h="207645">
                <a:moveTo>
                  <a:pt x="207568" y="0"/>
                </a:moveTo>
                <a:lnTo>
                  <a:pt x="77825" y="0"/>
                </a:lnTo>
                <a:lnTo>
                  <a:pt x="77825" y="25692"/>
                </a:lnTo>
                <a:lnTo>
                  <a:pt x="51892" y="25692"/>
                </a:lnTo>
                <a:lnTo>
                  <a:pt x="51892" y="77762"/>
                </a:lnTo>
                <a:lnTo>
                  <a:pt x="51892" y="103162"/>
                </a:lnTo>
                <a:lnTo>
                  <a:pt x="181622" y="103162"/>
                </a:lnTo>
                <a:lnTo>
                  <a:pt x="181622" y="77762"/>
                </a:lnTo>
                <a:lnTo>
                  <a:pt x="155676" y="77762"/>
                </a:lnTo>
                <a:lnTo>
                  <a:pt x="155676" y="51892"/>
                </a:lnTo>
                <a:lnTo>
                  <a:pt x="129717" y="51892"/>
                </a:lnTo>
                <a:lnTo>
                  <a:pt x="129717" y="77762"/>
                </a:lnTo>
                <a:lnTo>
                  <a:pt x="77825" y="77762"/>
                </a:lnTo>
                <a:lnTo>
                  <a:pt x="77825" y="25933"/>
                </a:lnTo>
                <a:lnTo>
                  <a:pt x="155676" y="25933"/>
                </a:lnTo>
                <a:lnTo>
                  <a:pt x="155676" y="51892"/>
                </a:lnTo>
                <a:lnTo>
                  <a:pt x="181622" y="51892"/>
                </a:lnTo>
                <a:lnTo>
                  <a:pt x="181622" y="25933"/>
                </a:lnTo>
                <a:lnTo>
                  <a:pt x="207568" y="25933"/>
                </a:lnTo>
                <a:lnTo>
                  <a:pt x="207568" y="0"/>
                </a:lnTo>
                <a:close/>
              </a:path>
              <a:path w="233680" h="207645">
                <a:moveTo>
                  <a:pt x="233502" y="103162"/>
                </a:moveTo>
                <a:lnTo>
                  <a:pt x="181622" y="103162"/>
                </a:lnTo>
                <a:lnTo>
                  <a:pt x="181622" y="129832"/>
                </a:lnTo>
                <a:lnTo>
                  <a:pt x="181622" y="155232"/>
                </a:lnTo>
                <a:lnTo>
                  <a:pt x="207568" y="155232"/>
                </a:lnTo>
                <a:lnTo>
                  <a:pt x="207568" y="129832"/>
                </a:lnTo>
                <a:lnTo>
                  <a:pt x="233502" y="129832"/>
                </a:lnTo>
                <a:lnTo>
                  <a:pt x="233502" y="10316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8" name="object 158"/>
          <p:cNvSpPr/>
          <p:nvPr/>
        </p:nvSpPr>
        <p:spPr>
          <a:xfrm>
            <a:off x="10218363" y="5528642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35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35"/>
                </a:lnTo>
                <a:lnTo>
                  <a:pt x="25935" y="25935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59" name="object 159"/>
          <p:cNvSpPr/>
          <p:nvPr/>
        </p:nvSpPr>
        <p:spPr>
          <a:xfrm>
            <a:off x="10011368" y="5542435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62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55"/>
                </a:lnTo>
                <a:lnTo>
                  <a:pt x="25962" y="25955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0" name="object 160"/>
          <p:cNvSpPr/>
          <p:nvPr/>
        </p:nvSpPr>
        <p:spPr>
          <a:xfrm>
            <a:off x="10245961" y="5556239"/>
            <a:ext cx="13845" cy="27691"/>
          </a:xfrm>
          <a:custGeom>
            <a:avLst/>
            <a:gdLst/>
            <a:ahLst/>
            <a:cxnLst/>
            <a:rect l="l" t="t" r="r" b="b"/>
            <a:pathLst>
              <a:path w="26034" h="52070">
                <a:moveTo>
                  <a:pt x="25935" y="0"/>
                </a:moveTo>
                <a:lnTo>
                  <a:pt x="0" y="0"/>
                </a:lnTo>
                <a:lnTo>
                  <a:pt x="0" y="25962"/>
                </a:lnTo>
                <a:lnTo>
                  <a:pt x="0" y="51898"/>
                </a:lnTo>
                <a:lnTo>
                  <a:pt x="25935" y="51898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1" name="object 161"/>
          <p:cNvSpPr/>
          <p:nvPr/>
        </p:nvSpPr>
        <p:spPr>
          <a:xfrm>
            <a:off x="9956172" y="5583836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35" y="0"/>
                </a:moveTo>
                <a:lnTo>
                  <a:pt x="0" y="0"/>
                </a:lnTo>
                <a:lnTo>
                  <a:pt x="0" y="12984"/>
                </a:lnTo>
                <a:lnTo>
                  <a:pt x="0" y="25962"/>
                </a:lnTo>
                <a:lnTo>
                  <a:pt x="25935" y="25962"/>
                </a:lnTo>
                <a:lnTo>
                  <a:pt x="2593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2" name="object 162"/>
          <p:cNvSpPr/>
          <p:nvPr/>
        </p:nvSpPr>
        <p:spPr>
          <a:xfrm>
            <a:off x="9969965" y="5597651"/>
            <a:ext cx="69230" cy="55383"/>
          </a:xfrm>
          <a:custGeom>
            <a:avLst/>
            <a:gdLst/>
            <a:ahLst/>
            <a:cxnLst/>
            <a:rect l="l" t="t" r="r" b="b"/>
            <a:pathLst>
              <a:path w="130175" h="104140">
                <a:moveTo>
                  <a:pt x="25946" y="51879"/>
                </a:moveTo>
                <a:lnTo>
                  <a:pt x="0" y="51879"/>
                </a:lnTo>
                <a:lnTo>
                  <a:pt x="0" y="64846"/>
                </a:lnTo>
                <a:lnTo>
                  <a:pt x="0" y="77825"/>
                </a:lnTo>
                <a:lnTo>
                  <a:pt x="25946" y="77825"/>
                </a:lnTo>
                <a:lnTo>
                  <a:pt x="25946" y="51879"/>
                </a:lnTo>
                <a:close/>
              </a:path>
              <a:path w="130175" h="104140">
                <a:moveTo>
                  <a:pt x="77851" y="77825"/>
                </a:moveTo>
                <a:lnTo>
                  <a:pt x="51917" y="77825"/>
                </a:lnTo>
                <a:lnTo>
                  <a:pt x="51917" y="103784"/>
                </a:lnTo>
                <a:lnTo>
                  <a:pt x="77851" y="103784"/>
                </a:lnTo>
                <a:lnTo>
                  <a:pt x="77851" y="77825"/>
                </a:lnTo>
                <a:close/>
              </a:path>
              <a:path w="130175" h="104140">
                <a:moveTo>
                  <a:pt x="103809" y="51892"/>
                </a:moveTo>
                <a:lnTo>
                  <a:pt x="77851" y="51892"/>
                </a:lnTo>
                <a:lnTo>
                  <a:pt x="77851" y="77825"/>
                </a:lnTo>
                <a:lnTo>
                  <a:pt x="103809" y="77825"/>
                </a:lnTo>
                <a:lnTo>
                  <a:pt x="103809" y="51892"/>
                </a:lnTo>
                <a:close/>
              </a:path>
              <a:path w="130175" h="104140">
                <a:moveTo>
                  <a:pt x="103809" y="0"/>
                </a:moveTo>
                <a:lnTo>
                  <a:pt x="77851" y="0"/>
                </a:lnTo>
                <a:lnTo>
                  <a:pt x="77851" y="25933"/>
                </a:lnTo>
                <a:lnTo>
                  <a:pt x="103809" y="25933"/>
                </a:lnTo>
                <a:lnTo>
                  <a:pt x="103809" y="0"/>
                </a:lnTo>
                <a:close/>
              </a:path>
              <a:path w="130175" h="104140">
                <a:moveTo>
                  <a:pt x="129743" y="25933"/>
                </a:moveTo>
                <a:lnTo>
                  <a:pt x="103809" y="25933"/>
                </a:lnTo>
                <a:lnTo>
                  <a:pt x="103809" y="51892"/>
                </a:lnTo>
                <a:lnTo>
                  <a:pt x="129743" y="51892"/>
                </a:lnTo>
                <a:lnTo>
                  <a:pt x="129743" y="2593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3" name="object 163"/>
          <p:cNvSpPr/>
          <p:nvPr/>
        </p:nvSpPr>
        <p:spPr>
          <a:xfrm>
            <a:off x="10204557" y="5625242"/>
            <a:ext cx="13845" cy="27691"/>
          </a:xfrm>
          <a:custGeom>
            <a:avLst/>
            <a:gdLst/>
            <a:ahLst/>
            <a:cxnLst/>
            <a:rect l="l" t="t" r="r" b="b"/>
            <a:pathLst>
              <a:path w="26034" h="52070">
                <a:moveTo>
                  <a:pt x="25962" y="0"/>
                </a:moveTo>
                <a:lnTo>
                  <a:pt x="0" y="0"/>
                </a:lnTo>
                <a:lnTo>
                  <a:pt x="0" y="25935"/>
                </a:lnTo>
                <a:lnTo>
                  <a:pt x="0" y="51891"/>
                </a:lnTo>
                <a:lnTo>
                  <a:pt x="25962" y="51891"/>
                </a:lnTo>
                <a:lnTo>
                  <a:pt x="2596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4" name="object 164"/>
          <p:cNvSpPr/>
          <p:nvPr/>
        </p:nvSpPr>
        <p:spPr>
          <a:xfrm>
            <a:off x="10218363" y="5777027"/>
            <a:ext cx="27691" cy="13845"/>
          </a:xfrm>
          <a:custGeom>
            <a:avLst/>
            <a:gdLst/>
            <a:ahLst/>
            <a:cxnLst/>
            <a:rect l="l" t="t" r="r" b="b"/>
            <a:pathLst>
              <a:path w="52069" h="26034">
                <a:moveTo>
                  <a:pt x="51891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62"/>
                </a:lnTo>
                <a:lnTo>
                  <a:pt x="51891" y="25962"/>
                </a:lnTo>
                <a:lnTo>
                  <a:pt x="5189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5" name="object 165"/>
          <p:cNvSpPr/>
          <p:nvPr/>
        </p:nvSpPr>
        <p:spPr>
          <a:xfrm>
            <a:off x="10287352" y="5735636"/>
            <a:ext cx="13845" cy="13845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955" y="0"/>
                </a:moveTo>
                <a:lnTo>
                  <a:pt x="0" y="0"/>
                </a:lnTo>
                <a:lnTo>
                  <a:pt x="0" y="12977"/>
                </a:lnTo>
                <a:lnTo>
                  <a:pt x="0" y="25935"/>
                </a:lnTo>
                <a:lnTo>
                  <a:pt x="25955" y="25935"/>
                </a:lnTo>
                <a:lnTo>
                  <a:pt x="2595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6" name="object 166"/>
          <p:cNvSpPr/>
          <p:nvPr/>
        </p:nvSpPr>
        <p:spPr>
          <a:xfrm>
            <a:off x="10314949" y="5404445"/>
            <a:ext cx="41538" cy="41538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77854" y="0"/>
                </a:moveTo>
                <a:lnTo>
                  <a:pt x="0" y="0"/>
                </a:lnTo>
                <a:lnTo>
                  <a:pt x="0" y="38933"/>
                </a:lnTo>
                <a:lnTo>
                  <a:pt x="0" y="77847"/>
                </a:lnTo>
                <a:lnTo>
                  <a:pt x="77854" y="77847"/>
                </a:lnTo>
                <a:lnTo>
                  <a:pt x="778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7" name="object 167"/>
          <p:cNvSpPr/>
          <p:nvPr/>
        </p:nvSpPr>
        <p:spPr>
          <a:xfrm>
            <a:off x="9956172" y="5763233"/>
            <a:ext cx="41538" cy="41538"/>
          </a:xfrm>
          <a:custGeom>
            <a:avLst/>
            <a:gdLst/>
            <a:ahLst/>
            <a:cxnLst/>
            <a:rect l="l" t="t" r="r" b="b"/>
            <a:pathLst>
              <a:path w="78105" h="78104">
                <a:moveTo>
                  <a:pt x="77854" y="0"/>
                </a:moveTo>
                <a:lnTo>
                  <a:pt x="0" y="0"/>
                </a:lnTo>
                <a:lnTo>
                  <a:pt x="0" y="38913"/>
                </a:lnTo>
                <a:lnTo>
                  <a:pt x="0" y="77827"/>
                </a:lnTo>
                <a:lnTo>
                  <a:pt x="77854" y="77827"/>
                </a:lnTo>
                <a:lnTo>
                  <a:pt x="778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8" name="object 168"/>
          <p:cNvSpPr/>
          <p:nvPr/>
        </p:nvSpPr>
        <p:spPr>
          <a:xfrm>
            <a:off x="2416773" y="2896486"/>
            <a:ext cx="499807" cy="0"/>
          </a:xfrm>
          <a:custGeom>
            <a:avLst/>
            <a:gdLst/>
            <a:ahLst/>
            <a:cxnLst/>
            <a:rect l="l" t="t" r="r" b="b"/>
            <a:pathLst>
              <a:path w="939800">
                <a:moveTo>
                  <a:pt x="0" y="0"/>
                </a:moveTo>
                <a:lnTo>
                  <a:pt x="939792" y="0"/>
                </a:lnTo>
              </a:path>
            </a:pathLst>
          </a:custGeom>
          <a:ln w="125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69" name="object 169"/>
          <p:cNvSpPr/>
          <p:nvPr/>
        </p:nvSpPr>
        <p:spPr>
          <a:xfrm>
            <a:off x="2416773" y="3195464"/>
            <a:ext cx="499807" cy="0"/>
          </a:xfrm>
          <a:custGeom>
            <a:avLst/>
            <a:gdLst/>
            <a:ahLst/>
            <a:cxnLst/>
            <a:rect l="l" t="t" r="r" b="b"/>
            <a:pathLst>
              <a:path w="939800">
                <a:moveTo>
                  <a:pt x="0" y="0"/>
                </a:moveTo>
                <a:lnTo>
                  <a:pt x="939792" y="0"/>
                </a:lnTo>
              </a:path>
            </a:pathLst>
          </a:custGeom>
          <a:ln w="125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509"/>
          </a:p>
        </p:txBody>
      </p:sp>
      <p:grpSp>
        <p:nvGrpSpPr>
          <p:cNvPr id="170" name="object 170"/>
          <p:cNvGrpSpPr/>
          <p:nvPr/>
        </p:nvGrpSpPr>
        <p:grpSpPr>
          <a:xfrm>
            <a:off x="2480023" y="3073952"/>
            <a:ext cx="371478" cy="62138"/>
            <a:chOff x="4661758" y="5780037"/>
            <a:chExt cx="698500" cy="116839"/>
          </a:xfrm>
        </p:grpSpPr>
        <p:pic>
          <p:nvPicPr>
            <p:cNvPr id="171" name="object 1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61758" y="5780038"/>
              <a:ext cx="83484" cy="113214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4768987" y="587710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10">
                  <a:moveTo>
                    <a:pt x="16128" y="0"/>
                  </a:moveTo>
                  <a:lnTo>
                    <a:pt x="0" y="0"/>
                  </a:lnTo>
                  <a:lnTo>
                    <a:pt x="0" y="16148"/>
                  </a:lnTo>
                  <a:lnTo>
                    <a:pt x="16128" y="16148"/>
                  </a:lnTo>
                  <a:lnTo>
                    <a:pt x="161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173" name="object 17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806892" y="5783061"/>
              <a:ext cx="83458" cy="113214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4912600" y="5820645"/>
              <a:ext cx="127635" cy="31115"/>
            </a:xfrm>
            <a:custGeom>
              <a:avLst/>
              <a:gdLst/>
              <a:ahLst/>
              <a:cxnLst/>
              <a:rect l="l" t="t" r="r" b="b"/>
              <a:pathLst>
                <a:path w="127635" h="31114">
                  <a:moveTo>
                    <a:pt x="32002" y="0"/>
                  </a:moveTo>
                  <a:lnTo>
                    <a:pt x="26545" y="0"/>
                  </a:lnTo>
                  <a:lnTo>
                    <a:pt x="17355" y="1809"/>
                  </a:lnTo>
                  <a:lnTo>
                    <a:pt x="4377" y="14332"/>
                  </a:lnTo>
                  <a:lnTo>
                    <a:pt x="0" y="22335"/>
                  </a:lnTo>
                  <a:lnTo>
                    <a:pt x="10276" y="27014"/>
                  </a:lnTo>
                  <a:lnTo>
                    <a:pt x="13117" y="22083"/>
                  </a:lnTo>
                  <a:lnTo>
                    <a:pt x="17562" y="16529"/>
                  </a:lnTo>
                  <a:lnTo>
                    <a:pt x="23906" y="11992"/>
                  </a:lnTo>
                  <a:lnTo>
                    <a:pt x="32444" y="10115"/>
                  </a:lnTo>
                  <a:lnTo>
                    <a:pt x="38114" y="10564"/>
                  </a:lnTo>
                  <a:lnTo>
                    <a:pt x="44215" y="12131"/>
                  </a:lnTo>
                  <a:lnTo>
                    <a:pt x="51757" y="15143"/>
                  </a:lnTo>
                  <a:lnTo>
                    <a:pt x="71368" y="24593"/>
                  </a:lnTo>
                  <a:lnTo>
                    <a:pt x="79691" y="27945"/>
                  </a:lnTo>
                  <a:lnTo>
                    <a:pt x="87458" y="29969"/>
                  </a:lnTo>
                  <a:lnTo>
                    <a:pt x="95403" y="30648"/>
                  </a:lnTo>
                  <a:lnTo>
                    <a:pt x="100833" y="30648"/>
                  </a:lnTo>
                  <a:lnTo>
                    <a:pt x="110030" y="28824"/>
                  </a:lnTo>
                  <a:lnTo>
                    <a:pt x="123008" y="16155"/>
                  </a:lnTo>
                  <a:lnTo>
                    <a:pt x="127385" y="8151"/>
                  </a:lnTo>
                  <a:lnTo>
                    <a:pt x="117136" y="3472"/>
                  </a:lnTo>
                  <a:lnTo>
                    <a:pt x="114280" y="8405"/>
                  </a:lnTo>
                  <a:lnTo>
                    <a:pt x="109826" y="13964"/>
                  </a:lnTo>
                  <a:lnTo>
                    <a:pt x="103477" y="18506"/>
                  </a:lnTo>
                  <a:lnTo>
                    <a:pt x="94934" y="20385"/>
                  </a:lnTo>
                  <a:lnTo>
                    <a:pt x="89283" y="19933"/>
                  </a:lnTo>
                  <a:lnTo>
                    <a:pt x="83193" y="18362"/>
                  </a:lnTo>
                  <a:lnTo>
                    <a:pt x="75654" y="15345"/>
                  </a:lnTo>
                  <a:lnTo>
                    <a:pt x="56028" y="5919"/>
                  </a:lnTo>
                  <a:lnTo>
                    <a:pt x="47697" y="2621"/>
                  </a:lnTo>
                  <a:lnTo>
                    <a:pt x="39933" y="653"/>
                  </a:lnTo>
                  <a:lnTo>
                    <a:pt x="3200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509"/>
            </a:p>
          </p:txBody>
        </p:sp>
        <p:pic>
          <p:nvPicPr>
            <p:cNvPr id="175" name="object 17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62132" y="5780037"/>
              <a:ext cx="298064" cy="116238"/>
            </a:xfrm>
            <a:prstGeom prst="rect">
              <a:avLst/>
            </a:prstGeom>
          </p:spPr>
        </p:pic>
      </p:grpSp>
      <p:pic>
        <p:nvPicPr>
          <p:cNvPr id="176" name="object 17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559981" y="2937816"/>
            <a:ext cx="208960" cy="99506"/>
          </a:xfrm>
          <a:prstGeom prst="rect">
            <a:avLst/>
          </a:prstGeom>
        </p:spPr>
      </p:pic>
      <p:sp>
        <p:nvSpPr>
          <p:cNvPr id="177" name="object 177"/>
          <p:cNvSpPr/>
          <p:nvPr/>
        </p:nvSpPr>
        <p:spPr>
          <a:xfrm>
            <a:off x="682035" y="6412286"/>
            <a:ext cx="354592" cy="664945"/>
          </a:xfrm>
          <a:custGeom>
            <a:avLst/>
            <a:gdLst/>
            <a:ahLst/>
            <a:cxnLst/>
            <a:rect l="l" t="t" r="r" b="b"/>
            <a:pathLst>
              <a:path w="666750" h="1250315">
                <a:moveTo>
                  <a:pt x="401752" y="0"/>
                </a:moveTo>
                <a:lnTo>
                  <a:pt x="347964" y="2579"/>
                </a:lnTo>
                <a:lnTo>
                  <a:pt x="297544" y="10140"/>
                </a:lnTo>
                <a:lnTo>
                  <a:pt x="250743" y="22417"/>
                </a:lnTo>
                <a:lnTo>
                  <a:pt x="207809" y="39144"/>
                </a:lnTo>
                <a:lnTo>
                  <a:pt x="168991" y="60056"/>
                </a:lnTo>
                <a:lnTo>
                  <a:pt x="134541" y="84887"/>
                </a:lnTo>
                <a:lnTo>
                  <a:pt x="104705" y="113372"/>
                </a:lnTo>
                <a:lnTo>
                  <a:pt x="79735" y="145245"/>
                </a:lnTo>
                <a:lnTo>
                  <a:pt x="59880" y="180241"/>
                </a:lnTo>
                <a:lnTo>
                  <a:pt x="45389" y="218093"/>
                </a:lnTo>
                <a:lnTo>
                  <a:pt x="36511" y="258537"/>
                </a:lnTo>
                <a:lnTo>
                  <a:pt x="33497" y="301307"/>
                </a:lnTo>
                <a:lnTo>
                  <a:pt x="35815" y="343758"/>
                </a:lnTo>
                <a:lnTo>
                  <a:pt x="43067" y="385266"/>
                </a:lnTo>
                <a:lnTo>
                  <a:pt x="55699" y="426185"/>
                </a:lnTo>
                <a:lnTo>
                  <a:pt x="74156" y="466868"/>
                </a:lnTo>
                <a:lnTo>
                  <a:pt x="98886" y="507669"/>
                </a:lnTo>
                <a:lnTo>
                  <a:pt x="130333" y="548943"/>
                </a:lnTo>
                <a:lnTo>
                  <a:pt x="168943" y="591042"/>
                </a:lnTo>
                <a:lnTo>
                  <a:pt x="215163" y="634322"/>
                </a:lnTo>
                <a:lnTo>
                  <a:pt x="269439" y="679134"/>
                </a:lnTo>
                <a:lnTo>
                  <a:pt x="342754" y="736530"/>
                </a:lnTo>
                <a:lnTo>
                  <a:pt x="400289" y="785980"/>
                </a:lnTo>
                <a:lnTo>
                  <a:pt x="442098" y="831359"/>
                </a:lnTo>
                <a:lnTo>
                  <a:pt x="470528" y="873639"/>
                </a:lnTo>
                <a:lnTo>
                  <a:pt x="487929" y="913791"/>
                </a:lnTo>
                <a:lnTo>
                  <a:pt x="496648" y="952788"/>
                </a:lnTo>
                <a:lnTo>
                  <a:pt x="499032" y="991603"/>
                </a:lnTo>
                <a:lnTo>
                  <a:pt x="494727" y="1028285"/>
                </a:lnTo>
                <a:lnTo>
                  <a:pt x="481775" y="1064598"/>
                </a:lnTo>
                <a:lnTo>
                  <a:pt x="460121" y="1098620"/>
                </a:lnTo>
                <a:lnTo>
                  <a:pt x="429711" y="1128429"/>
                </a:lnTo>
                <a:lnTo>
                  <a:pt x="390490" y="1152102"/>
                </a:lnTo>
                <a:lnTo>
                  <a:pt x="342405" y="1167716"/>
                </a:lnTo>
                <a:lnTo>
                  <a:pt x="285400" y="1173348"/>
                </a:lnTo>
                <a:lnTo>
                  <a:pt x="236627" y="1169613"/>
                </a:lnTo>
                <a:lnTo>
                  <a:pt x="190155" y="1157820"/>
                </a:lnTo>
                <a:lnTo>
                  <a:pt x="147491" y="1137082"/>
                </a:lnTo>
                <a:lnTo>
                  <a:pt x="110142" y="1106511"/>
                </a:lnTo>
                <a:lnTo>
                  <a:pt x="79614" y="1065223"/>
                </a:lnTo>
                <a:lnTo>
                  <a:pt x="57415" y="1012330"/>
                </a:lnTo>
                <a:lnTo>
                  <a:pt x="47246" y="969294"/>
                </a:lnTo>
                <a:lnTo>
                  <a:pt x="43056" y="931064"/>
                </a:lnTo>
                <a:lnTo>
                  <a:pt x="42587" y="921425"/>
                </a:lnTo>
                <a:lnTo>
                  <a:pt x="40478" y="912697"/>
                </a:lnTo>
                <a:lnTo>
                  <a:pt x="7997" y="945376"/>
                </a:lnTo>
                <a:lnTo>
                  <a:pt x="3402" y="1026490"/>
                </a:lnTo>
                <a:lnTo>
                  <a:pt x="1026" y="1088195"/>
                </a:lnTo>
                <a:lnTo>
                  <a:pt x="0" y="1154249"/>
                </a:lnTo>
                <a:lnTo>
                  <a:pt x="1148" y="1175937"/>
                </a:lnTo>
                <a:lnTo>
                  <a:pt x="30326" y="1208407"/>
                </a:lnTo>
                <a:lnTo>
                  <a:pt x="71985" y="1224357"/>
                </a:lnTo>
                <a:lnTo>
                  <a:pt x="115253" y="1236096"/>
                </a:lnTo>
                <a:lnTo>
                  <a:pt x="160966" y="1244006"/>
                </a:lnTo>
                <a:lnTo>
                  <a:pt x="209959" y="1248471"/>
                </a:lnTo>
                <a:lnTo>
                  <a:pt x="263070" y="1249874"/>
                </a:lnTo>
                <a:lnTo>
                  <a:pt x="314239" y="1247975"/>
                </a:lnTo>
                <a:lnTo>
                  <a:pt x="365859" y="1241561"/>
                </a:lnTo>
                <a:lnTo>
                  <a:pt x="417244" y="1229561"/>
                </a:lnTo>
                <a:lnTo>
                  <a:pt x="467707" y="1210901"/>
                </a:lnTo>
                <a:lnTo>
                  <a:pt x="516562" y="1184509"/>
                </a:lnTo>
                <a:lnTo>
                  <a:pt x="561003" y="1150404"/>
                </a:lnTo>
                <a:lnTo>
                  <a:pt x="596463" y="1112925"/>
                </a:lnTo>
                <a:lnTo>
                  <a:pt x="623722" y="1072992"/>
                </a:lnTo>
                <a:lnTo>
                  <a:pt x="643562" y="1031527"/>
                </a:lnTo>
                <a:lnTo>
                  <a:pt x="656766" y="989450"/>
                </a:lnTo>
                <a:lnTo>
                  <a:pt x="664115" y="947683"/>
                </a:lnTo>
                <a:lnTo>
                  <a:pt x="666391" y="907146"/>
                </a:lnTo>
                <a:lnTo>
                  <a:pt x="664280" y="862870"/>
                </a:lnTo>
                <a:lnTo>
                  <a:pt x="657722" y="820624"/>
                </a:lnTo>
                <a:lnTo>
                  <a:pt x="646382" y="779947"/>
                </a:lnTo>
                <a:lnTo>
                  <a:pt x="629927" y="740381"/>
                </a:lnTo>
                <a:lnTo>
                  <a:pt x="608020" y="701467"/>
                </a:lnTo>
                <a:lnTo>
                  <a:pt x="580327" y="662745"/>
                </a:lnTo>
                <a:lnTo>
                  <a:pt x="546512" y="623756"/>
                </a:lnTo>
                <a:lnTo>
                  <a:pt x="506241" y="584041"/>
                </a:lnTo>
                <a:lnTo>
                  <a:pt x="459178" y="543140"/>
                </a:lnTo>
                <a:lnTo>
                  <a:pt x="404989" y="500594"/>
                </a:lnTo>
                <a:lnTo>
                  <a:pt x="360324" y="467097"/>
                </a:lnTo>
                <a:lnTo>
                  <a:pt x="301866" y="420322"/>
                </a:lnTo>
                <a:lnTo>
                  <a:pt x="257712" y="379251"/>
                </a:lnTo>
                <a:lnTo>
                  <a:pt x="226223" y="342162"/>
                </a:lnTo>
                <a:lnTo>
                  <a:pt x="205760" y="307330"/>
                </a:lnTo>
                <a:lnTo>
                  <a:pt x="191357" y="237544"/>
                </a:lnTo>
                <a:lnTo>
                  <a:pt x="197215" y="192170"/>
                </a:lnTo>
                <a:lnTo>
                  <a:pt x="214319" y="152464"/>
                </a:lnTo>
                <a:lnTo>
                  <a:pt x="241961" y="119576"/>
                </a:lnTo>
                <a:lnTo>
                  <a:pt x="279435" y="94658"/>
                </a:lnTo>
                <a:lnTo>
                  <a:pt x="326034" y="78863"/>
                </a:lnTo>
                <a:lnTo>
                  <a:pt x="381051" y="73342"/>
                </a:lnTo>
                <a:lnTo>
                  <a:pt x="448551" y="81286"/>
                </a:lnTo>
                <a:lnTo>
                  <a:pt x="497816" y="101035"/>
                </a:lnTo>
                <a:lnTo>
                  <a:pt x="532143" y="126467"/>
                </a:lnTo>
                <a:lnTo>
                  <a:pt x="575425" y="183371"/>
                </a:lnTo>
                <a:lnTo>
                  <a:pt x="594477" y="240006"/>
                </a:lnTo>
                <a:lnTo>
                  <a:pt x="597164" y="269228"/>
                </a:lnTo>
                <a:lnTo>
                  <a:pt x="600035" y="278190"/>
                </a:lnTo>
                <a:lnTo>
                  <a:pt x="604995" y="283567"/>
                </a:lnTo>
                <a:lnTo>
                  <a:pt x="612187" y="285359"/>
                </a:lnTo>
                <a:lnTo>
                  <a:pt x="620328" y="282819"/>
                </a:lnTo>
                <a:lnTo>
                  <a:pt x="625768" y="274601"/>
                </a:lnTo>
                <a:lnTo>
                  <a:pt x="628810" y="259808"/>
                </a:lnTo>
                <a:lnTo>
                  <a:pt x="629757" y="237544"/>
                </a:lnTo>
                <a:lnTo>
                  <a:pt x="630755" y="158097"/>
                </a:lnTo>
                <a:lnTo>
                  <a:pt x="632951" y="103014"/>
                </a:lnTo>
                <a:lnTo>
                  <a:pt x="635147" y="67367"/>
                </a:lnTo>
                <a:lnTo>
                  <a:pt x="636145" y="46227"/>
                </a:lnTo>
                <a:lnTo>
                  <a:pt x="634670" y="38989"/>
                </a:lnTo>
                <a:lnTo>
                  <a:pt x="577770" y="18150"/>
                </a:lnTo>
                <a:lnTo>
                  <a:pt x="531107" y="9359"/>
                </a:lnTo>
                <a:lnTo>
                  <a:pt x="472782" y="2663"/>
                </a:lnTo>
                <a:lnTo>
                  <a:pt x="401752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78" name="object 178"/>
          <p:cNvSpPr/>
          <p:nvPr/>
        </p:nvSpPr>
        <p:spPr>
          <a:xfrm>
            <a:off x="1116141" y="6424162"/>
            <a:ext cx="679129" cy="653126"/>
          </a:xfrm>
          <a:custGeom>
            <a:avLst/>
            <a:gdLst/>
            <a:ahLst/>
            <a:cxnLst/>
            <a:rect l="l" t="t" r="r" b="b"/>
            <a:pathLst>
              <a:path w="1276985" h="1228090">
                <a:moveTo>
                  <a:pt x="1243486" y="0"/>
                </a:moveTo>
                <a:lnTo>
                  <a:pt x="1191562" y="743"/>
                </a:lnTo>
                <a:lnTo>
                  <a:pt x="1136494" y="2379"/>
                </a:lnTo>
                <a:lnTo>
                  <a:pt x="1089487" y="4015"/>
                </a:lnTo>
                <a:lnTo>
                  <a:pt x="1061748" y="4759"/>
                </a:lnTo>
                <a:lnTo>
                  <a:pt x="999987" y="2379"/>
                </a:lnTo>
                <a:lnTo>
                  <a:pt x="941136" y="743"/>
                </a:lnTo>
                <a:lnTo>
                  <a:pt x="878402" y="0"/>
                </a:lnTo>
                <a:lnTo>
                  <a:pt x="863782" y="669"/>
                </a:lnTo>
                <a:lnTo>
                  <a:pt x="853332" y="2981"/>
                </a:lnTo>
                <a:lnTo>
                  <a:pt x="847058" y="7386"/>
                </a:lnTo>
                <a:lnTo>
                  <a:pt x="844965" y="14338"/>
                </a:lnTo>
                <a:lnTo>
                  <a:pt x="846730" y="21290"/>
                </a:lnTo>
                <a:lnTo>
                  <a:pt x="851931" y="25696"/>
                </a:lnTo>
                <a:lnTo>
                  <a:pt x="860428" y="28007"/>
                </a:lnTo>
                <a:lnTo>
                  <a:pt x="872080" y="28677"/>
                </a:lnTo>
                <a:lnTo>
                  <a:pt x="886623" y="28978"/>
                </a:lnTo>
                <a:lnTo>
                  <a:pt x="902524" y="29880"/>
                </a:lnTo>
                <a:lnTo>
                  <a:pt x="961900" y="44747"/>
                </a:lnTo>
                <a:lnTo>
                  <a:pt x="993329" y="88847"/>
                </a:lnTo>
                <a:lnTo>
                  <a:pt x="999164" y="146413"/>
                </a:lnTo>
                <a:lnTo>
                  <a:pt x="1000598" y="202476"/>
                </a:lnTo>
                <a:lnTo>
                  <a:pt x="1000948" y="243616"/>
                </a:lnTo>
                <a:lnTo>
                  <a:pt x="1001127" y="298256"/>
                </a:lnTo>
                <a:lnTo>
                  <a:pt x="1001202" y="661605"/>
                </a:lnTo>
                <a:lnTo>
                  <a:pt x="1000826" y="722142"/>
                </a:lnTo>
                <a:lnTo>
                  <a:pt x="999085" y="780323"/>
                </a:lnTo>
                <a:lnTo>
                  <a:pt x="995066" y="835738"/>
                </a:lnTo>
                <a:lnTo>
                  <a:pt x="987851" y="887977"/>
                </a:lnTo>
                <a:lnTo>
                  <a:pt x="976525" y="936627"/>
                </a:lnTo>
                <a:lnTo>
                  <a:pt x="960173" y="981280"/>
                </a:lnTo>
                <a:lnTo>
                  <a:pt x="937880" y="1021524"/>
                </a:lnTo>
                <a:lnTo>
                  <a:pt x="908728" y="1056949"/>
                </a:lnTo>
                <a:lnTo>
                  <a:pt x="868098" y="1090397"/>
                </a:lnTo>
                <a:lnTo>
                  <a:pt x="823947" y="1114815"/>
                </a:lnTo>
                <a:lnTo>
                  <a:pt x="778115" y="1131119"/>
                </a:lnTo>
                <a:lnTo>
                  <a:pt x="732438" y="1140229"/>
                </a:lnTo>
                <a:lnTo>
                  <a:pt x="688754" y="1143061"/>
                </a:lnTo>
                <a:lnTo>
                  <a:pt x="644809" y="1141144"/>
                </a:lnTo>
                <a:lnTo>
                  <a:pt x="595655" y="1132502"/>
                </a:lnTo>
                <a:lnTo>
                  <a:pt x="543223" y="1112799"/>
                </a:lnTo>
                <a:lnTo>
                  <a:pt x="489440" y="1077696"/>
                </a:lnTo>
                <a:lnTo>
                  <a:pt x="442231" y="1029119"/>
                </a:lnTo>
                <a:lnTo>
                  <a:pt x="405416" y="964013"/>
                </a:lnTo>
                <a:lnTo>
                  <a:pt x="391202" y="923195"/>
                </a:lnTo>
                <a:lnTo>
                  <a:pt x="379941" y="875763"/>
                </a:lnTo>
                <a:lnTo>
                  <a:pt x="371751" y="820892"/>
                </a:lnTo>
                <a:lnTo>
                  <a:pt x="366750" y="757754"/>
                </a:lnTo>
                <a:lnTo>
                  <a:pt x="365057" y="685523"/>
                </a:lnTo>
                <a:lnTo>
                  <a:pt x="365131" y="298256"/>
                </a:lnTo>
                <a:lnTo>
                  <a:pt x="365306" y="243616"/>
                </a:lnTo>
                <a:lnTo>
                  <a:pt x="365649" y="202476"/>
                </a:lnTo>
                <a:lnTo>
                  <a:pt x="367054" y="146413"/>
                </a:lnTo>
                <a:lnTo>
                  <a:pt x="372778" y="87733"/>
                </a:lnTo>
                <a:lnTo>
                  <a:pt x="400340" y="43192"/>
                </a:lnTo>
                <a:lnTo>
                  <a:pt x="440084" y="31381"/>
                </a:lnTo>
                <a:lnTo>
                  <a:pt x="473499" y="28677"/>
                </a:lnTo>
                <a:lnTo>
                  <a:pt x="484208" y="28007"/>
                </a:lnTo>
                <a:lnTo>
                  <a:pt x="492227" y="25696"/>
                </a:lnTo>
                <a:lnTo>
                  <a:pt x="497256" y="21290"/>
                </a:lnTo>
                <a:lnTo>
                  <a:pt x="498999" y="14338"/>
                </a:lnTo>
                <a:lnTo>
                  <a:pt x="496882" y="7386"/>
                </a:lnTo>
                <a:lnTo>
                  <a:pt x="490431" y="2981"/>
                </a:lnTo>
                <a:lnTo>
                  <a:pt x="479500" y="669"/>
                </a:lnTo>
                <a:lnTo>
                  <a:pt x="463940" y="0"/>
                </a:lnTo>
                <a:lnTo>
                  <a:pt x="414457" y="743"/>
                </a:lnTo>
                <a:lnTo>
                  <a:pt x="306549" y="4015"/>
                </a:lnTo>
                <a:lnTo>
                  <a:pt x="267843" y="4759"/>
                </a:lnTo>
                <a:lnTo>
                  <a:pt x="233377" y="4264"/>
                </a:lnTo>
                <a:lnTo>
                  <a:pt x="139736" y="1675"/>
                </a:lnTo>
                <a:lnTo>
                  <a:pt x="87146" y="494"/>
                </a:lnTo>
                <a:lnTo>
                  <a:pt x="35099" y="0"/>
                </a:lnTo>
                <a:lnTo>
                  <a:pt x="0" y="14338"/>
                </a:lnTo>
                <a:lnTo>
                  <a:pt x="1767" y="21290"/>
                </a:lnTo>
                <a:lnTo>
                  <a:pt x="6970" y="25696"/>
                </a:lnTo>
                <a:lnTo>
                  <a:pt x="15460" y="28007"/>
                </a:lnTo>
                <a:lnTo>
                  <a:pt x="27088" y="28677"/>
                </a:lnTo>
                <a:lnTo>
                  <a:pt x="44435" y="28978"/>
                </a:lnTo>
                <a:lnTo>
                  <a:pt x="61782" y="29880"/>
                </a:lnTo>
                <a:lnTo>
                  <a:pt x="121740" y="44747"/>
                </a:lnTo>
                <a:lnTo>
                  <a:pt x="153171" y="88847"/>
                </a:lnTo>
                <a:lnTo>
                  <a:pt x="159033" y="146413"/>
                </a:lnTo>
                <a:lnTo>
                  <a:pt x="160439" y="202476"/>
                </a:lnTo>
                <a:lnTo>
                  <a:pt x="160781" y="243616"/>
                </a:lnTo>
                <a:lnTo>
                  <a:pt x="160956" y="298256"/>
                </a:lnTo>
                <a:lnTo>
                  <a:pt x="161030" y="462317"/>
                </a:lnTo>
                <a:lnTo>
                  <a:pt x="161030" y="695062"/>
                </a:lnTo>
                <a:lnTo>
                  <a:pt x="163219" y="768021"/>
                </a:lnTo>
                <a:lnTo>
                  <a:pt x="169566" y="833159"/>
                </a:lnTo>
                <a:lnTo>
                  <a:pt x="179745" y="891041"/>
                </a:lnTo>
                <a:lnTo>
                  <a:pt x="193428" y="942230"/>
                </a:lnTo>
                <a:lnTo>
                  <a:pt x="210288" y="987292"/>
                </a:lnTo>
                <a:lnTo>
                  <a:pt x="229996" y="1026791"/>
                </a:lnTo>
                <a:lnTo>
                  <a:pt x="252227" y="1061293"/>
                </a:lnTo>
                <a:lnTo>
                  <a:pt x="276651" y="1091361"/>
                </a:lnTo>
                <a:lnTo>
                  <a:pt x="348091" y="1152498"/>
                </a:lnTo>
                <a:lnTo>
                  <a:pt x="395445" y="1179138"/>
                </a:lnTo>
                <a:lnTo>
                  <a:pt x="443773" y="1198602"/>
                </a:lnTo>
                <a:lnTo>
                  <a:pt x="491840" y="1212012"/>
                </a:lnTo>
                <a:lnTo>
                  <a:pt x="538413" y="1220490"/>
                </a:lnTo>
                <a:lnTo>
                  <a:pt x="582261" y="1225157"/>
                </a:lnTo>
                <a:lnTo>
                  <a:pt x="622149" y="1227135"/>
                </a:lnTo>
                <a:lnTo>
                  <a:pt x="656845" y="1227545"/>
                </a:lnTo>
                <a:lnTo>
                  <a:pt x="701886" y="1226289"/>
                </a:lnTo>
                <a:lnTo>
                  <a:pt x="748080" y="1221797"/>
                </a:lnTo>
                <a:lnTo>
                  <a:pt x="795200" y="1212983"/>
                </a:lnTo>
                <a:lnTo>
                  <a:pt x="843021" y="1198761"/>
                </a:lnTo>
                <a:lnTo>
                  <a:pt x="891317" y="1178044"/>
                </a:lnTo>
                <a:lnTo>
                  <a:pt x="939863" y="1149746"/>
                </a:lnTo>
                <a:lnTo>
                  <a:pt x="988432" y="1112782"/>
                </a:lnTo>
                <a:lnTo>
                  <a:pt x="1022145" y="1079711"/>
                </a:lnTo>
                <a:lnTo>
                  <a:pt x="1050532" y="1043389"/>
                </a:lnTo>
                <a:lnTo>
                  <a:pt x="1074038" y="1004195"/>
                </a:lnTo>
                <a:lnTo>
                  <a:pt x="1093111" y="962509"/>
                </a:lnTo>
                <a:lnTo>
                  <a:pt x="1108194" y="918711"/>
                </a:lnTo>
                <a:lnTo>
                  <a:pt x="1119734" y="873183"/>
                </a:lnTo>
                <a:lnTo>
                  <a:pt x="1128176" y="826304"/>
                </a:lnTo>
                <a:lnTo>
                  <a:pt x="1133967" y="778455"/>
                </a:lnTo>
                <a:lnTo>
                  <a:pt x="1137551" y="730015"/>
                </a:lnTo>
                <a:lnTo>
                  <a:pt x="1139375" y="681366"/>
                </a:lnTo>
                <a:lnTo>
                  <a:pt x="1139884" y="632887"/>
                </a:lnTo>
                <a:lnTo>
                  <a:pt x="1139958" y="298256"/>
                </a:lnTo>
                <a:lnTo>
                  <a:pt x="1140133" y="243616"/>
                </a:lnTo>
                <a:lnTo>
                  <a:pt x="1140475" y="202476"/>
                </a:lnTo>
                <a:lnTo>
                  <a:pt x="1141881" y="146413"/>
                </a:lnTo>
                <a:lnTo>
                  <a:pt x="1147577" y="87733"/>
                </a:lnTo>
                <a:lnTo>
                  <a:pt x="1175127" y="43192"/>
                </a:lnTo>
                <a:lnTo>
                  <a:pt x="1214887" y="31381"/>
                </a:lnTo>
                <a:lnTo>
                  <a:pt x="1248326" y="28677"/>
                </a:lnTo>
                <a:lnTo>
                  <a:pt x="1260852" y="28007"/>
                </a:lnTo>
                <a:lnTo>
                  <a:pt x="1269809" y="25696"/>
                </a:lnTo>
                <a:lnTo>
                  <a:pt x="1275188" y="21290"/>
                </a:lnTo>
                <a:lnTo>
                  <a:pt x="1276983" y="14338"/>
                </a:lnTo>
                <a:lnTo>
                  <a:pt x="1274889" y="7386"/>
                </a:lnTo>
                <a:lnTo>
                  <a:pt x="1268608" y="2981"/>
                </a:lnTo>
                <a:lnTo>
                  <a:pt x="1258140" y="669"/>
                </a:lnTo>
                <a:lnTo>
                  <a:pt x="124348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79" name="object 179"/>
          <p:cNvSpPr/>
          <p:nvPr/>
        </p:nvSpPr>
        <p:spPr>
          <a:xfrm>
            <a:off x="1861429" y="6409735"/>
            <a:ext cx="713237" cy="665621"/>
          </a:xfrm>
          <a:custGeom>
            <a:avLst/>
            <a:gdLst/>
            <a:ahLst/>
            <a:cxnLst/>
            <a:rect l="l" t="t" r="r" b="b"/>
            <a:pathLst>
              <a:path w="1341120" h="1251584">
                <a:moveTo>
                  <a:pt x="181717" y="0"/>
                </a:moveTo>
                <a:lnTo>
                  <a:pt x="161010" y="54217"/>
                </a:lnTo>
                <a:lnTo>
                  <a:pt x="146678" y="998032"/>
                </a:lnTo>
                <a:lnTo>
                  <a:pt x="144905" y="1070610"/>
                </a:lnTo>
                <a:lnTo>
                  <a:pt x="140525" y="1123837"/>
                </a:lnTo>
                <a:lnTo>
                  <a:pt x="118149" y="1183549"/>
                </a:lnTo>
                <a:lnTo>
                  <a:pt x="79533" y="1199632"/>
                </a:lnTo>
                <a:lnTo>
                  <a:pt x="25479" y="1203667"/>
                </a:lnTo>
                <a:lnTo>
                  <a:pt x="14782" y="1204315"/>
                </a:lnTo>
                <a:lnTo>
                  <a:pt x="6769" y="1206458"/>
                </a:lnTo>
                <a:lnTo>
                  <a:pt x="1742" y="1210392"/>
                </a:lnTo>
                <a:lnTo>
                  <a:pt x="0" y="1216417"/>
                </a:lnTo>
                <a:lnTo>
                  <a:pt x="2561" y="1224957"/>
                </a:lnTo>
                <a:lnTo>
                  <a:pt x="9756" y="1229765"/>
                </a:lnTo>
                <a:lnTo>
                  <a:pt x="20848" y="1231884"/>
                </a:lnTo>
                <a:lnTo>
                  <a:pt x="35099" y="1232358"/>
                </a:lnTo>
                <a:lnTo>
                  <a:pt x="94943" y="1231611"/>
                </a:lnTo>
                <a:lnTo>
                  <a:pt x="146865" y="1229968"/>
                </a:lnTo>
                <a:lnTo>
                  <a:pt x="185935" y="1228325"/>
                </a:lnTo>
                <a:lnTo>
                  <a:pt x="207224" y="1227579"/>
                </a:lnTo>
                <a:lnTo>
                  <a:pt x="236335" y="1228325"/>
                </a:lnTo>
                <a:lnTo>
                  <a:pt x="278590" y="1229968"/>
                </a:lnTo>
                <a:lnTo>
                  <a:pt x="334591" y="1231611"/>
                </a:lnTo>
                <a:lnTo>
                  <a:pt x="404943" y="1232358"/>
                </a:lnTo>
                <a:lnTo>
                  <a:pt x="420067" y="1231660"/>
                </a:lnTo>
                <a:lnTo>
                  <a:pt x="431627" y="1229169"/>
                </a:lnTo>
                <a:lnTo>
                  <a:pt x="439013" y="1224287"/>
                </a:lnTo>
                <a:lnTo>
                  <a:pt x="441610" y="1216417"/>
                </a:lnTo>
                <a:lnTo>
                  <a:pt x="439842" y="1210392"/>
                </a:lnTo>
                <a:lnTo>
                  <a:pt x="434635" y="1206458"/>
                </a:lnTo>
                <a:lnTo>
                  <a:pt x="426133" y="1204315"/>
                </a:lnTo>
                <a:lnTo>
                  <a:pt x="414482" y="1203667"/>
                </a:lnTo>
                <a:lnTo>
                  <a:pt x="394598" y="1203269"/>
                </a:lnTo>
                <a:lnTo>
                  <a:pt x="373645" y="1201676"/>
                </a:lnTo>
                <a:lnTo>
                  <a:pt x="331586" y="1192499"/>
                </a:lnTo>
                <a:lnTo>
                  <a:pt x="292932" y="1146476"/>
                </a:lnTo>
                <a:lnTo>
                  <a:pt x="281379" y="1094089"/>
                </a:lnTo>
                <a:lnTo>
                  <a:pt x="275800" y="1015541"/>
                </a:lnTo>
                <a:lnTo>
                  <a:pt x="258291" y="345939"/>
                </a:lnTo>
                <a:lnTo>
                  <a:pt x="263030" y="345939"/>
                </a:lnTo>
                <a:lnTo>
                  <a:pt x="274429" y="358246"/>
                </a:lnTo>
                <a:lnTo>
                  <a:pt x="345895" y="436606"/>
                </a:lnTo>
                <a:lnTo>
                  <a:pt x="379866" y="473592"/>
                </a:lnTo>
                <a:lnTo>
                  <a:pt x="417773" y="514538"/>
                </a:lnTo>
                <a:lnTo>
                  <a:pt x="458934" y="558560"/>
                </a:lnTo>
                <a:lnTo>
                  <a:pt x="502666" y="604774"/>
                </a:lnTo>
                <a:lnTo>
                  <a:pt x="548288" y="652296"/>
                </a:lnTo>
                <a:lnTo>
                  <a:pt x="595115" y="700243"/>
                </a:lnTo>
                <a:lnTo>
                  <a:pt x="642466" y="747731"/>
                </a:lnTo>
                <a:lnTo>
                  <a:pt x="681346" y="786345"/>
                </a:lnTo>
                <a:lnTo>
                  <a:pt x="761628" y="866603"/>
                </a:lnTo>
                <a:lnTo>
                  <a:pt x="958974" y="1064802"/>
                </a:lnTo>
                <a:lnTo>
                  <a:pt x="1028437" y="1134055"/>
                </a:lnTo>
                <a:lnTo>
                  <a:pt x="1059588" y="1164809"/>
                </a:lnTo>
                <a:lnTo>
                  <a:pt x="1087837" y="1192407"/>
                </a:lnTo>
                <a:lnTo>
                  <a:pt x="1126193" y="1229302"/>
                </a:lnTo>
                <a:lnTo>
                  <a:pt x="1166979" y="1251497"/>
                </a:lnTo>
                <a:lnTo>
                  <a:pt x="1176271" y="1248702"/>
                </a:lnTo>
                <a:lnTo>
                  <a:pt x="1182714" y="1239927"/>
                </a:lnTo>
                <a:lnTo>
                  <a:pt x="1186464" y="1224582"/>
                </a:lnTo>
                <a:lnTo>
                  <a:pt x="1187680" y="1202079"/>
                </a:lnTo>
                <a:lnTo>
                  <a:pt x="1205249" y="196096"/>
                </a:lnTo>
                <a:lnTo>
                  <a:pt x="1208861" y="139052"/>
                </a:lnTo>
                <a:lnTo>
                  <a:pt x="1218605" y="99651"/>
                </a:lnTo>
                <a:lnTo>
                  <a:pt x="1264253" y="60606"/>
                </a:lnTo>
                <a:lnTo>
                  <a:pt x="1312062" y="55806"/>
                </a:lnTo>
                <a:lnTo>
                  <a:pt x="1324602" y="54910"/>
                </a:lnTo>
                <a:lnTo>
                  <a:pt x="1333550" y="52221"/>
                </a:lnTo>
                <a:lnTo>
                  <a:pt x="1338914" y="47740"/>
                </a:lnTo>
                <a:lnTo>
                  <a:pt x="1340700" y="41467"/>
                </a:lnTo>
                <a:lnTo>
                  <a:pt x="1337888" y="33848"/>
                </a:lnTo>
                <a:lnTo>
                  <a:pt x="1330151" y="29517"/>
                </a:lnTo>
                <a:lnTo>
                  <a:pt x="1318531" y="27576"/>
                </a:lnTo>
                <a:lnTo>
                  <a:pt x="1304072" y="27128"/>
                </a:lnTo>
                <a:lnTo>
                  <a:pt x="1249171" y="27872"/>
                </a:lnTo>
                <a:lnTo>
                  <a:pt x="1203237" y="29508"/>
                </a:lnTo>
                <a:lnTo>
                  <a:pt x="1168662" y="31144"/>
                </a:lnTo>
                <a:lnTo>
                  <a:pt x="1147841" y="31888"/>
                </a:lnTo>
                <a:lnTo>
                  <a:pt x="1115241" y="31144"/>
                </a:lnTo>
                <a:lnTo>
                  <a:pt x="1069925" y="29508"/>
                </a:lnTo>
                <a:lnTo>
                  <a:pt x="1015335" y="27872"/>
                </a:lnTo>
                <a:lnTo>
                  <a:pt x="954915" y="27128"/>
                </a:lnTo>
                <a:lnTo>
                  <a:pt x="938363" y="27576"/>
                </a:lnTo>
                <a:lnTo>
                  <a:pt x="925250" y="29517"/>
                </a:lnTo>
                <a:lnTo>
                  <a:pt x="916617" y="33848"/>
                </a:lnTo>
                <a:lnTo>
                  <a:pt x="913508" y="41467"/>
                </a:lnTo>
                <a:lnTo>
                  <a:pt x="914802" y="47740"/>
                </a:lnTo>
                <a:lnTo>
                  <a:pt x="919082" y="52221"/>
                </a:lnTo>
                <a:lnTo>
                  <a:pt x="926947" y="54910"/>
                </a:lnTo>
                <a:lnTo>
                  <a:pt x="938994" y="55806"/>
                </a:lnTo>
                <a:lnTo>
                  <a:pt x="958251" y="55956"/>
                </a:lnTo>
                <a:lnTo>
                  <a:pt x="980640" y="57003"/>
                </a:lnTo>
                <a:lnTo>
                  <a:pt x="1023471" y="65385"/>
                </a:lnTo>
                <a:lnTo>
                  <a:pt x="1064342" y="106631"/>
                </a:lnTo>
                <a:lnTo>
                  <a:pt x="1073941" y="147651"/>
                </a:lnTo>
                <a:lnTo>
                  <a:pt x="1077696" y="208846"/>
                </a:lnTo>
                <a:lnTo>
                  <a:pt x="1093643" y="924696"/>
                </a:lnTo>
                <a:lnTo>
                  <a:pt x="1085666" y="924696"/>
                </a:lnTo>
                <a:lnTo>
                  <a:pt x="1072191" y="911242"/>
                </a:lnTo>
                <a:lnTo>
                  <a:pt x="1049197" y="887496"/>
                </a:lnTo>
                <a:lnTo>
                  <a:pt x="940802" y="774024"/>
                </a:lnTo>
                <a:lnTo>
                  <a:pt x="853387" y="682693"/>
                </a:lnTo>
                <a:lnTo>
                  <a:pt x="810443" y="638177"/>
                </a:lnTo>
                <a:lnTo>
                  <a:pt x="770366" y="597029"/>
                </a:lnTo>
                <a:lnTo>
                  <a:pt x="734927" y="561200"/>
                </a:lnTo>
                <a:lnTo>
                  <a:pt x="684998" y="511320"/>
                </a:lnTo>
                <a:lnTo>
                  <a:pt x="635283" y="461146"/>
                </a:lnTo>
                <a:lnTo>
                  <a:pt x="586291" y="411266"/>
                </a:lnTo>
                <a:lnTo>
                  <a:pt x="538532" y="362265"/>
                </a:lnTo>
                <a:lnTo>
                  <a:pt x="492513" y="314728"/>
                </a:lnTo>
                <a:lnTo>
                  <a:pt x="448745" y="269241"/>
                </a:lnTo>
                <a:lnTo>
                  <a:pt x="407736" y="226391"/>
                </a:lnTo>
                <a:lnTo>
                  <a:pt x="369996" y="186761"/>
                </a:lnTo>
                <a:lnTo>
                  <a:pt x="306356" y="119510"/>
                </a:lnTo>
                <a:lnTo>
                  <a:pt x="248135" y="57438"/>
                </a:lnTo>
                <a:lnTo>
                  <a:pt x="222522" y="29598"/>
                </a:lnTo>
                <a:lnTo>
                  <a:pt x="207636" y="13949"/>
                </a:lnTo>
                <a:lnTo>
                  <a:pt x="194535" y="3686"/>
                </a:lnTo>
                <a:lnTo>
                  <a:pt x="18171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0" name="object 180"/>
          <p:cNvSpPr/>
          <p:nvPr/>
        </p:nvSpPr>
        <p:spPr>
          <a:xfrm>
            <a:off x="2677923" y="6424162"/>
            <a:ext cx="485961" cy="643670"/>
          </a:xfrm>
          <a:custGeom>
            <a:avLst/>
            <a:gdLst/>
            <a:ahLst/>
            <a:cxnLst/>
            <a:rect l="l" t="t" r="r" b="b"/>
            <a:pathLst>
              <a:path w="913764" h="1210309">
                <a:moveTo>
                  <a:pt x="596071" y="1200456"/>
                </a:moveTo>
                <a:lnTo>
                  <a:pt x="256722" y="1200456"/>
                </a:lnTo>
                <a:lnTo>
                  <a:pt x="278744" y="1200753"/>
                </a:lnTo>
                <a:lnTo>
                  <a:pt x="307507" y="1201647"/>
                </a:lnTo>
                <a:lnTo>
                  <a:pt x="340763" y="1203140"/>
                </a:lnTo>
                <a:lnTo>
                  <a:pt x="376265" y="1205236"/>
                </a:lnTo>
                <a:lnTo>
                  <a:pt x="468842" y="1209471"/>
                </a:lnTo>
                <a:lnTo>
                  <a:pt x="487838" y="1209989"/>
                </a:lnTo>
                <a:lnTo>
                  <a:pt x="552692" y="1206931"/>
                </a:lnTo>
                <a:lnTo>
                  <a:pt x="596071" y="1200456"/>
                </a:lnTo>
                <a:close/>
              </a:path>
              <a:path w="913764" h="1210309">
                <a:moveTo>
                  <a:pt x="35099" y="0"/>
                </a:moveTo>
                <a:lnTo>
                  <a:pt x="19516" y="669"/>
                </a:lnTo>
                <a:lnTo>
                  <a:pt x="8572" y="2981"/>
                </a:lnTo>
                <a:lnTo>
                  <a:pt x="2117" y="7386"/>
                </a:lnTo>
                <a:lnTo>
                  <a:pt x="0" y="14338"/>
                </a:lnTo>
                <a:lnTo>
                  <a:pt x="1773" y="21290"/>
                </a:lnTo>
                <a:lnTo>
                  <a:pt x="6988" y="25696"/>
                </a:lnTo>
                <a:lnTo>
                  <a:pt x="15486" y="28007"/>
                </a:lnTo>
                <a:lnTo>
                  <a:pt x="27108" y="28677"/>
                </a:lnTo>
                <a:lnTo>
                  <a:pt x="44441" y="28978"/>
                </a:lnTo>
                <a:lnTo>
                  <a:pt x="61783" y="29880"/>
                </a:lnTo>
                <a:lnTo>
                  <a:pt x="121766" y="44747"/>
                </a:lnTo>
                <a:lnTo>
                  <a:pt x="153183" y="88847"/>
                </a:lnTo>
                <a:lnTo>
                  <a:pt x="159021" y="146413"/>
                </a:lnTo>
                <a:lnTo>
                  <a:pt x="160435" y="202476"/>
                </a:lnTo>
                <a:lnTo>
                  <a:pt x="160868" y="271191"/>
                </a:lnTo>
                <a:lnTo>
                  <a:pt x="160984" y="812670"/>
                </a:lnTo>
                <a:lnTo>
                  <a:pt x="160845" y="862646"/>
                </a:lnTo>
                <a:lnTo>
                  <a:pt x="160404" y="917039"/>
                </a:lnTo>
                <a:lnTo>
                  <a:pt x="159547" y="966887"/>
                </a:lnTo>
                <a:lnTo>
                  <a:pt x="158133" y="1011522"/>
                </a:lnTo>
                <a:lnTo>
                  <a:pt x="156024" y="1050274"/>
                </a:lnTo>
                <a:lnTo>
                  <a:pt x="147643" y="1114790"/>
                </a:lnTo>
                <a:lnTo>
                  <a:pt x="126613" y="1160271"/>
                </a:lnTo>
                <a:lnTo>
                  <a:pt x="81732" y="1174543"/>
                </a:lnTo>
                <a:lnTo>
                  <a:pt x="49417" y="1176538"/>
                </a:lnTo>
                <a:lnTo>
                  <a:pt x="37378" y="1177410"/>
                </a:lnTo>
                <a:lnTo>
                  <a:pt x="29512" y="1179924"/>
                </a:lnTo>
                <a:lnTo>
                  <a:pt x="25227" y="1183934"/>
                </a:lnTo>
                <a:lnTo>
                  <a:pt x="23931" y="1189288"/>
                </a:lnTo>
                <a:lnTo>
                  <a:pt x="26000" y="1196492"/>
                </a:lnTo>
                <a:lnTo>
                  <a:pt x="32106" y="1201450"/>
                </a:lnTo>
                <a:lnTo>
                  <a:pt x="42098" y="1204315"/>
                </a:lnTo>
                <a:lnTo>
                  <a:pt x="55826" y="1205236"/>
                </a:lnTo>
                <a:lnTo>
                  <a:pt x="81307" y="1204736"/>
                </a:lnTo>
                <a:lnTo>
                  <a:pt x="137640" y="1202538"/>
                </a:lnTo>
                <a:lnTo>
                  <a:pt x="165810" y="1202038"/>
                </a:lnTo>
                <a:lnTo>
                  <a:pt x="193674" y="1201124"/>
                </a:lnTo>
                <a:lnTo>
                  <a:pt x="219013" y="1200654"/>
                </a:lnTo>
                <a:lnTo>
                  <a:pt x="596071" y="1200456"/>
                </a:lnTo>
                <a:lnTo>
                  <a:pt x="611907" y="1198093"/>
                </a:lnTo>
                <a:lnTo>
                  <a:pt x="665661" y="1183934"/>
                </a:lnTo>
                <a:lnTo>
                  <a:pt x="713731" y="1165074"/>
                </a:lnTo>
                <a:lnTo>
                  <a:pt x="756498" y="1141895"/>
                </a:lnTo>
                <a:lnTo>
                  <a:pt x="761545" y="1138262"/>
                </a:lnTo>
                <a:lnTo>
                  <a:pt x="524566" y="1138262"/>
                </a:lnTo>
                <a:lnTo>
                  <a:pt x="496934" y="1137742"/>
                </a:lnTo>
                <a:lnTo>
                  <a:pt x="439334" y="1129534"/>
                </a:lnTo>
                <a:lnTo>
                  <a:pt x="377918" y="1101284"/>
                </a:lnTo>
                <a:lnTo>
                  <a:pt x="353911" y="1031479"/>
                </a:lnTo>
                <a:lnTo>
                  <a:pt x="352386" y="966887"/>
                </a:lnTo>
                <a:lnTo>
                  <a:pt x="352367" y="580299"/>
                </a:lnTo>
                <a:lnTo>
                  <a:pt x="355518" y="577101"/>
                </a:lnTo>
                <a:lnTo>
                  <a:pt x="743903" y="577101"/>
                </a:lnTo>
                <a:lnTo>
                  <a:pt x="743677" y="576936"/>
                </a:lnTo>
                <a:lnTo>
                  <a:pt x="703723" y="553169"/>
                </a:lnTo>
                <a:lnTo>
                  <a:pt x="663231" y="533568"/>
                </a:lnTo>
                <a:lnTo>
                  <a:pt x="623328" y="518104"/>
                </a:lnTo>
                <a:lnTo>
                  <a:pt x="630956" y="511715"/>
                </a:lnTo>
                <a:lnTo>
                  <a:pt x="438460" y="511715"/>
                </a:lnTo>
                <a:lnTo>
                  <a:pt x="413272" y="511421"/>
                </a:lnTo>
                <a:lnTo>
                  <a:pt x="363535" y="506942"/>
                </a:lnTo>
                <a:lnTo>
                  <a:pt x="352367" y="502176"/>
                </a:lnTo>
                <a:lnTo>
                  <a:pt x="352367" y="95651"/>
                </a:lnTo>
                <a:lnTo>
                  <a:pt x="378502" y="66711"/>
                </a:lnTo>
                <a:lnTo>
                  <a:pt x="696892" y="65365"/>
                </a:lnTo>
                <a:lnTo>
                  <a:pt x="675910" y="50533"/>
                </a:lnTo>
                <a:lnTo>
                  <a:pt x="633255" y="29944"/>
                </a:lnTo>
                <a:lnTo>
                  <a:pt x="581344" y="13984"/>
                </a:lnTo>
                <a:lnTo>
                  <a:pt x="525913" y="4759"/>
                </a:lnTo>
                <a:lnTo>
                  <a:pt x="251876" y="4759"/>
                </a:lnTo>
                <a:lnTo>
                  <a:pt x="100125" y="743"/>
                </a:lnTo>
                <a:lnTo>
                  <a:pt x="35099" y="0"/>
                </a:lnTo>
                <a:close/>
              </a:path>
              <a:path w="913764" h="1210309">
                <a:moveTo>
                  <a:pt x="743903" y="577101"/>
                </a:moveTo>
                <a:lnTo>
                  <a:pt x="361906" y="577101"/>
                </a:lnTo>
                <a:lnTo>
                  <a:pt x="394380" y="577302"/>
                </a:lnTo>
                <a:lnTo>
                  <a:pt x="410993" y="577780"/>
                </a:lnTo>
                <a:lnTo>
                  <a:pt x="472668" y="582662"/>
                </a:lnTo>
                <a:lnTo>
                  <a:pt x="536722" y="601344"/>
                </a:lnTo>
                <a:lnTo>
                  <a:pt x="604198" y="650800"/>
                </a:lnTo>
                <a:lnTo>
                  <a:pt x="638049" y="688278"/>
                </a:lnTo>
                <a:lnTo>
                  <a:pt x="664950" y="728409"/>
                </a:lnTo>
                <a:lnTo>
                  <a:pt x="685536" y="770204"/>
                </a:lnTo>
                <a:lnTo>
                  <a:pt x="700443" y="812670"/>
                </a:lnTo>
                <a:lnTo>
                  <a:pt x="710304" y="854818"/>
                </a:lnTo>
                <a:lnTo>
                  <a:pt x="715755" y="895656"/>
                </a:lnTo>
                <a:lnTo>
                  <a:pt x="717431" y="934195"/>
                </a:lnTo>
                <a:lnTo>
                  <a:pt x="710509" y="997707"/>
                </a:lnTo>
                <a:lnTo>
                  <a:pt x="691733" y="1047163"/>
                </a:lnTo>
                <a:lnTo>
                  <a:pt x="664090" y="1084124"/>
                </a:lnTo>
                <a:lnTo>
                  <a:pt x="630565" y="1110152"/>
                </a:lnTo>
                <a:lnTo>
                  <a:pt x="594146" y="1126810"/>
                </a:lnTo>
                <a:lnTo>
                  <a:pt x="524566" y="1138262"/>
                </a:lnTo>
                <a:lnTo>
                  <a:pt x="761545" y="1138262"/>
                </a:lnTo>
                <a:lnTo>
                  <a:pt x="793939" y="1114938"/>
                </a:lnTo>
                <a:lnTo>
                  <a:pt x="826133" y="1084702"/>
                </a:lnTo>
                <a:lnTo>
                  <a:pt x="853158" y="1051689"/>
                </a:lnTo>
                <a:lnTo>
                  <a:pt x="875093" y="1016399"/>
                </a:lnTo>
                <a:lnTo>
                  <a:pt x="892018" y="979332"/>
                </a:lnTo>
                <a:lnTo>
                  <a:pt x="904009" y="940990"/>
                </a:lnTo>
                <a:lnTo>
                  <a:pt x="911146" y="901873"/>
                </a:lnTo>
                <a:lnTo>
                  <a:pt x="913508" y="862481"/>
                </a:lnTo>
                <a:lnTo>
                  <a:pt x="908914" y="808711"/>
                </a:lnTo>
                <a:lnTo>
                  <a:pt x="895883" y="759317"/>
                </a:lnTo>
                <a:lnTo>
                  <a:pt x="875545" y="714269"/>
                </a:lnTo>
                <a:lnTo>
                  <a:pt x="849027" y="673537"/>
                </a:lnTo>
                <a:lnTo>
                  <a:pt x="817457" y="637090"/>
                </a:lnTo>
                <a:lnTo>
                  <a:pt x="781964" y="604900"/>
                </a:lnTo>
                <a:lnTo>
                  <a:pt x="743903" y="577101"/>
                </a:lnTo>
                <a:close/>
              </a:path>
              <a:path w="913764" h="1210309">
                <a:moveTo>
                  <a:pt x="696892" y="65365"/>
                </a:moveTo>
                <a:lnTo>
                  <a:pt x="419301" y="65365"/>
                </a:lnTo>
                <a:lnTo>
                  <a:pt x="467231" y="71601"/>
                </a:lnTo>
                <a:lnTo>
                  <a:pt x="508284" y="88952"/>
                </a:lnTo>
                <a:lnTo>
                  <a:pt x="542612" y="115382"/>
                </a:lnTo>
                <a:lnTo>
                  <a:pt x="570362" y="148857"/>
                </a:lnTo>
                <a:lnTo>
                  <a:pt x="591686" y="187340"/>
                </a:lnTo>
                <a:lnTo>
                  <a:pt x="606732" y="228797"/>
                </a:lnTo>
                <a:lnTo>
                  <a:pt x="615649" y="271191"/>
                </a:lnTo>
                <a:lnTo>
                  <a:pt x="618589" y="312488"/>
                </a:lnTo>
                <a:lnTo>
                  <a:pt x="614206" y="367125"/>
                </a:lnTo>
                <a:lnTo>
                  <a:pt x="601454" y="413696"/>
                </a:lnTo>
                <a:lnTo>
                  <a:pt x="580922" y="451905"/>
                </a:lnTo>
                <a:lnTo>
                  <a:pt x="553203" y="481456"/>
                </a:lnTo>
                <a:lnTo>
                  <a:pt x="505386" y="505547"/>
                </a:lnTo>
                <a:lnTo>
                  <a:pt x="438460" y="511715"/>
                </a:lnTo>
                <a:lnTo>
                  <a:pt x="630956" y="511715"/>
                </a:lnTo>
                <a:lnTo>
                  <a:pt x="693936" y="454987"/>
                </a:lnTo>
                <a:lnTo>
                  <a:pt x="724166" y="420013"/>
                </a:lnTo>
                <a:lnTo>
                  <a:pt x="749568" y="381721"/>
                </a:lnTo>
                <a:lnTo>
                  <a:pt x="769055" y="339330"/>
                </a:lnTo>
                <a:lnTo>
                  <a:pt x="781544" y="292061"/>
                </a:lnTo>
                <a:lnTo>
                  <a:pt x="785947" y="239132"/>
                </a:lnTo>
                <a:lnTo>
                  <a:pt x="784543" y="214516"/>
                </a:lnTo>
                <a:lnTo>
                  <a:pt x="770782" y="158904"/>
                </a:lnTo>
                <a:lnTo>
                  <a:pt x="736813" y="101541"/>
                </a:lnTo>
                <a:lnTo>
                  <a:pt x="710149" y="74736"/>
                </a:lnTo>
                <a:lnTo>
                  <a:pt x="696892" y="65365"/>
                </a:lnTo>
                <a:close/>
              </a:path>
              <a:path w="913764" h="1210309">
                <a:moveTo>
                  <a:pt x="446390" y="0"/>
                </a:moveTo>
                <a:lnTo>
                  <a:pt x="404119" y="743"/>
                </a:lnTo>
                <a:lnTo>
                  <a:pt x="307612" y="4015"/>
                </a:lnTo>
                <a:lnTo>
                  <a:pt x="251876" y="4759"/>
                </a:lnTo>
                <a:lnTo>
                  <a:pt x="525913" y="4759"/>
                </a:lnTo>
                <a:lnTo>
                  <a:pt x="519336" y="3664"/>
                </a:lnTo>
                <a:lnTo>
                  <a:pt x="44639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1" name="object 181"/>
          <p:cNvSpPr/>
          <p:nvPr/>
        </p:nvSpPr>
        <p:spPr>
          <a:xfrm>
            <a:off x="3277345" y="6424162"/>
            <a:ext cx="925318" cy="641306"/>
          </a:xfrm>
          <a:custGeom>
            <a:avLst/>
            <a:gdLst/>
            <a:ahLst/>
            <a:cxnLst/>
            <a:rect l="l" t="t" r="r" b="b"/>
            <a:pathLst>
              <a:path w="1739900" h="1205865">
                <a:moveTo>
                  <a:pt x="1739379" y="1189291"/>
                </a:moveTo>
                <a:lnTo>
                  <a:pt x="1694180" y="1175994"/>
                </a:lnTo>
                <a:lnTo>
                  <a:pt x="1672590" y="1174546"/>
                </a:lnTo>
                <a:lnTo>
                  <a:pt x="1632534" y="1170152"/>
                </a:lnTo>
                <a:lnTo>
                  <a:pt x="1584490" y="1144854"/>
                </a:lnTo>
                <a:lnTo>
                  <a:pt x="1568729" y="1092022"/>
                </a:lnTo>
                <a:lnTo>
                  <a:pt x="1564678" y="1019898"/>
                </a:lnTo>
                <a:lnTo>
                  <a:pt x="1563547" y="974547"/>
                </a:lnTo>
                <a:lnTo>
                  <a:pt x="1562862" y="923671"/>
                </a:lnTo>
                <a:lnTo>
                  <a:pt x="1562506" y="867778"/>
                </a:lnTo>
                <a:lnTo>
                  <a:pt x="1562379" y="807351"/>
                </a:lnTo>
                <a:lnTo>
                  <a:pt x="1562442" y="298259"/>
                </a:lnTo>
                <a:lnTo>
                  <a:pt x="1562620" y="243624"/>
                </a:lnTo>
                <a:lnTo>
                  <a:pt x="1562963" y="202488"/>
                </a:lnTo>
                <a:lnTo>
                  <a:pt x="1564386" y="146418"/>
                </a:lnTo>
                <a:lnTo>
                  <a:pt x="1570062" y="87744"/>
                </a:lnTo>
                <a:lnTo>
                  <a:pt x="1597621" y="43205"/>
                </a:lnTo>
                <a:lnTo>
                  <a:pt x="1637842" y="31394"/>
                </a:lnTo>
                <a:lnTo>
                  <a:pt x="1672386" y="28689"/>
                </a:lnTo>
                <a:lnTo>
                  <a:pt x="1683092" y="27990"/>
                </a:lnTo>
                <a:lnTo>
                  <a:pt x="1691093" y="25501"/>
                </a:lnTo>
                <a:lnTo>
                  <a:pt x="1696110" y="20624"/>
                </a:lnTo>
                <a:lnTo>
                  <a:pt x="1697850" y="12763"/>
                </a:lnTo>
                <a:lnTo>
                  <a:pt x="1695538" y="6718"/>
                </a:lnTo>
                <a:lnTo>
                  <a:pt x="1688909" y="2794"/>
                </a:lnTo>
                <a:lnTo>
                  <a:pt x="1678381" y="647"/>
                </a:lnTo>
                <a:lnTo>
                  <a:pt x="1664411" y="12"/>
                </a:lnTo>
                <a:lnTo>
                  <a:pt x="1614068" y="749"/>
                </a:lnTo>
                <a:lnTo>
                  <a:pt x="1508607" y="4025"/>
                </a:lnTo>
                <a:lnTo>
                  <a:pt x="1469936" y="4762"/>
                </a:lnTo>
                <a:lnTo>
                  <a:pt x="1426552" y="4025"/>
                </a:lnTo>
                <a:lnTo>
                  <a:pt x="1314094" y="749"/>
                </a:lnTo>
                <a:lnTo>
                  <a:pt x="1262659" y="12"/>
                </a:lnTo>
                <a:lnTo>
                  <a:pt x="1245920" y="647"/>
                </a:lnTo>
                <a:lnTo>
                  <a:pt x="1233957" y="2794"/>
                </a:lnTo>
                <a:lnTo>
                  <a:pt x="1226781" y="6718"/>
                </a:lnTo>
                <a:lnTo>
                  <a:pt x="1224381" y="12763"/>
                </a:lnTo>
                <a:lnTo>
                  <a:pt x="1226134" y="20624"/>
                </a:lnTo>
                <a:lnTo>
                  <a:pt x="1231176" y="25501"/>
                </a:lnTo>
                <a:lnTo>
                  <a:pt x="1239215" y="27990"/>
                </a:lnTo>
                <a:lnTo>
                  <a:pt x="1249934" y="28689"/>
                </a:lnTo>
                <a:lnTo>
                  <a:pt x="1264488" y="29006"/>
                </a:lnTo>
                <a:lnTo>
                  <a:pt x="1279207" y="30086"/>
                </a:lnTo>
                <a:lnTo>
                  <a:pt x="1330121" y="44754"/>
                </a:lnTo>
                <a:lnTo>
                  <a:pt x="1356614" y="88658"/>
                </a:lnTo>
                <a:lnTo>
                  <a:pt x="1362684" y="146418"/>
                </a:lnTo>
                <a:lnTo>
                  <a:pt x="1364107" y="202488"/>
                </a:lnTo>
                <a:lnTo>
                  <a:pt x="1364449" y="243624"/>
                </a:lnTo>
                <a:lnTo>
                  <a:pt x="1364627" y="298259"/>
                </a:lnTo>
                <a:lnTo>
                  <a:pt x="1364703" y="462330"/>
                </a:lnTo>
                <a:lnTo>
                  <a:pt x="1364678" y="807339"/>
                </a:lnTo>
                <a:lnTo>
                  <a:pt x="1364513" y="867740"/>
                </a:lnTo>
                <a:lnTo>
                  <a:pt x="1364068" y="923556"/>
                </a:lnTo>
                <a:lnTo>
                  <a:pt x="1363205" y="974267"/>
                </a:lnTo>
                <a:lnTo>
                  <a:pt x="1361782" y="1019340"/>
                </a:lnTo>
                <a:lnTo>
                  <a:pt x="1359662" y="1058252"/>
                </a:lnTo>
                <a:lnTo>
                  <a:pt x="1351965" y="1121537"/>
                </a:lnTo>
                <a:lnTo>
                  <a:pt x="1330490" y="1161529"/>
                </a:lnTo>
                <a:lnTo>
                  <a:pt x="1285379" y="1174546"/>
                </a:lnTo>
                <a:lnTo>
                  <a:pt x="1253070" y="1176540"/>
                </a:lnTo>
                <a:lnTo>
                  <a:pt x="1251610" y="1176655"/>
                </a:lnTo>
                <a:lnTo>
                  <a:pt x="1251470" y="1176540"/>
                </a:lnTo>
                <a:lnTo>
                  <a:pt x="1238770" y="1176540"/>
                </a:lnTo>
                <a:lnTo>
                  <a:pt x="1228864" y="1176248"/>
                </a:lnTo>
                <a:lnTo>
                  <a:pt x="1168654" y="1165821"/>
                </a:lnTo>
                <a:lnTo>
                  <a:pt x="1129334" y="1150442"/>
                </a:lnTo>
                <a:lnTo>
                  <a:pt x="1077747" y="1118628"/>
                </a:lnTo>
                <a:lnTo>
                  <a:pt x="1015542" y="1063345"/>
                </a:lnTo>
                <a:lnTo>
                  <a:pt x="989482" y="1035329"/>
                </a:lnTo>
                <a:lnTo>
                  <a:pt x="962571" y="1005205"/>
                </a:lnTo>
                <a:lnTo>
                  <a:pt x="934707" y="972997"/>
                </a:lnTo>
                <a:lnTo>
                  <a:pt x="905852" y="938758"/>
                </a:lnTo>
                <a:lnTo>
                  <a:pt x="875906" y="902487"/>
                </a:lnTo>
                <a:lnTo>
                  <a:pt x="844829" y="864222"/>
                </a:lnTo>
                <a:lnTo>
                  <a:pt x="778903" y="781850"/>
                </a:lnTo>
                <a:lnTo>
                  <a:pt x="718934" y="706234"/>
                </a:lnTo>
                <a:lnTo>
                  <a:pt x="669620" y="644067"/>
                </a:lnTo>
                <a:lnTo>
                  <a:pt x="719226" y="601268"/>
                </a:lnTo>
                <a:lnTo>
                  <a:pt x="761098" y="559866"/>
                </a:lnTo>
                <a:lnTo>
                  <a:pt x="795718" y="519595"/>
                </a:lnTo>
                <a:lnTo>
                  <a:pt x="823607" y="480187"/>
                </a:lnTo>
                <a:lnTo>
                  <a:pt x="845273" y="441375"/>
                </a:lnTo>
                <a:lnTo>
                  <a:pt x="861237" y="402920"/>
                </a:lnTo>
                <a:lnTo>
                  <a:pt x="872007" y="364540"/>
                </a:lnTo>
                <a:lnTo>
                  <a:pt x="878090" y="325970"/>
                </a:lnTo>
                <a:lnTo>
                  <a:pt x="880008" y="286956"/>
                </a:lnTo>
                <a:lnTo>
                  <a:pt x="873023" y="226136"/>
                </a:lnTo>
                <a:lnTo>
                  <a:pt x="854710" y="172656"/>
                </a:lnTo>
                <a:lnTo>
                  <a:pt x="829056" y="127749"/>
                </a:lnTo>
                <a:lnTo>
                  <a:pt x="800036" y="92646"/>
                </a:lnTo>
                <a:lnTo>
                  <a:pt x="726986" y="43002"/>
                </a:lnTo>
                <a:lnTo>
                  <a:pt x="691883" y="29337"/>
                </a:lnTo>
                <a:lnTo>
                  <a:pt x="691883" y="366674"/>
                </a:lnTo>
                <a:lnTo>
                  <a:pt x="686701" y="438378"/>
                </a:lnTo>
                <a:lnTo>
                  <a:pt x="672553" y="497230"/>
                </a:lnTo>
                <a:lnTo>
                  <a:pt x="651611" y="544131"/>
                </a:lnTo>
                <a:lnTo>
                  <a:pt x="626008" y="580009"/>
                </a:lnTo>
                <a:lnTo>
                  <a:pt x="597865" y="605790"/>
                </a:lnTo>
                <a:lnTo>
                  <a:pt x="554418" y="627126"/>
                </a:lnTo>
                <a:lnTo>
                  <a:pt x="484670" y="632904"/>
                </a:lnTo>
                <a:lnTo>
                  <a:pt x="453605" y="631977"/>
                </a:lnTo>
                <a:lnTo>
                  <a:pt x="390944" y="624179"/>
                </a:lnTo>
                <a:lnTo>
                  <a:pt x="352132" y="607390"/>
                </a:lnTo>
                <a:lnTo>
                  <a:pt x="349135" y="588251"/>
                </a:lnTo>
                <a:lnTo>
                  <a:pt x="349135" y="103606"/>
                </a:lnTo>
                <a:lnTo>
                  <a:pt x="377837" y="78295"/>
                </a:lnTo>
                <a:lnTo>
                  <a:pt x="420230" y="75234"/>
                </a:lnTo>
                <a:lnTo>
                  <a:pt x="448017" y="74904"/>
                </a:lnTo>
                <a:lnTo>
                  <a:pt x="477697" y="76962"/>
                </a:lnTo>
                <a:lnTo>
                  <a:pt x="542163" y="95148"/>
                </a:lnTo>
                <a:lnTo>
                  <a:pt x="605218" y="135902"/>
                </a:lnTo>
                <a:lnTo>
                  <a:pt x="633120" y="166179"/>
                </a:lnTo>
                <a:lnTo>
                  <a:pt x="656983" y="203822"/>
                </a:lnTo>
                <a:lnTo>
                  <a:pt x="675551" y="249402"/>
                </a:lnTo>
                <a:lnTo>
                  <a:pt x="687590" y="303504"/>
                </a:lnTo>
                <a:lnTo>
                  <a:pt x="691883" y="366674"/>
                </a:lnTo>
                <a:lnTo>
                  <a:pt x="691883" y="29337"/>
                </a:lnTo>
                <a:lnTo>
                  <a:pt x="630351" y="12166"/>
                </a:lnTo>
                <a:lnTo>
                  <a:pt x="580504" y="4762"/>
                </a:lnTo>
                <a:lnTo>
                  <a:pt x="528916" y="990"/>
                </a:lnTo>
                <a:lnTo>
                  <a:pt x="478282" y="0"/>
                </a:lnTo>
                <a:lnTo>
                  <a:pt x="429933" y="749"/>
                </a:lnTo>
                <a:lnTo>
                  <a:pt x="304546" y="4025"/>
                </a:lnTo>
                <a:lnTo>
                  <a:pt x="253504" y="4762"/>
                </a:lnTo>
                <a:lnTo>
                  <a:pt x="217131" y="4025"/>
                </a:lnTo>
                <a:lnTo>
                  <a:pt x="100152" y="749"/>
                </a:lnTo>
                <a:lnTo>
                  <a:pt x="35077" y="0"/>
                </a:lnTo>
                <a:lnTo>
                  <a:pt x="19507" y="673"/>
                </a:lnTo>
                <a:lnTo>
                  <a:pt x="8572" y="2984"/>
                </a:lnTo>
                <a:lnTo>
                  <a:pt x="2120" y="7391"/>
                </a:lnTo>
                <a:lnTo>
                  <a:pt x="0" y="14351"/>
                </a:lnTo>
                <a:lnTo>
                  <a:pt x="1778" y="21297"/>
                </a:lnTo>
                <a:lnTo>
                  <a:pt x="6997" y="25704"/>
                </a:lnTo>
                <a:lnTo>
                  <a:pt x="15494" y="28016"/>
                </a:lnTo>
                <a:lnTo>
                  <a:pt x="27101" y="28689"/>
                </a:lnTo>
                <a:lnTo>
                  <a:pt x="44450" y="28981"/>
                </a:lnTo>
                <a:lnTo>
                  <a:pt x="61810" y="29883"/>
                </a:lnTo>
                <a:lnTo>
                  <a:pt x="121742" y="44754"/>
                </a:lnTo>
                <a:lnTo>
                  <a:pt x="153187" y="88874"/>
                </a:lnTo>
                <a:lnTo>
                  <a:pt x="159042" y="146418"/>
                </a:lnTo>
                <a:lnTo>
                  <a:pt x="160439" y="203822"/>
                </a:lnTo>
                <a:lnTo>
                  <a:pt x="160756" y="243624"/>
                </a:lnTo>
                <a:lnTo>
                  <a:pt x="160896" y="286956"/>
                </a:lnTo>
                <a:lnTo>
                  <a:pt x="160934" y="824001"/>
                </a:lnTo>
                <a:lnTo>
                  <a:pt x="160807" y="864222"/>
                </a:lnTo>
                <a:lnTo>
                  <a:pt x="160388" y="917054"/>
                </a:lnTo>
                <a:lnTo>
                  <a:pt x="159524" y="966901"/>
                </a:lnTo>
                <a:lnTo>
                  <a:pt x="158115" y="1011529"/>
                </a:lnTo>
                <a:lnTo>
                  <a:pt x="156019" y="1050277"/>
                </a:lnTo>
                <a:lnTo>
                  <a:pt x="147637" y="1114793"/>
                </a:lnTo>
                <a:lnTo>
                  <a:pt x="126593" y="1160272"/>
                </a:lnTo>
                <a:lnTo>
                  <a:pt x="81737" y="1174546"/>
                </a:lnTo>
                <a:lnTo>
                  <a:pt x="49441" y="1176540"/>
                </a:lnTo>
                <a:lnTo>
                  <a:pt x="37388" y="1177417"/>
                </a:lnTo>
                <a:lnTo>
                  <a:pt x="29514" y="1179931"/>
                </a:lnTo>
                <a:lnTo>
                  <a:pt x="25234" y="1183944"/>
                </a:lnTo>
                <a:lnTo>
                  <a:pt x="23939" y="1189291"/>
                </a:lnTo>
                <a:lnTo>
                  <a:pt x="25996" y="1196492"/>
                </a:lnTo>
                <a:lnTo>
                  <a:pt x="32105" y="1201458"/>
                </a:lnTo>
                <a:lnTo>
                  <a:pt x="42087" y="1204315"/>
                </a:lnTo>
                <a:lnTo>
                  <a:pt x="55829" y="1205242"/>
                </a:lnTo>
                <a:lnTo>
                  <a:pt x="108851" y="1204493"/>
                </a:lnTo>
                <a:lnTo>
                  <a:pt x="250329" y="1200467"/>
                </a:lnTo>
                <a:lnTo>
                  <a:pt x="427088" y="1204747"/>
                </a:lnTo>
                <a:lnTo>
                  <a:pt x="484670" y="1205242"/>
                </a:lnTo>
                <a:lnTo>
                  <a:pt x="516559" y="1189291"/>
                </a:lnTo>
                <a:lnTo>
                  <a:pt x="516559" y="1181328"/>
                </a:lnTo>
                <a:lnTo>
                  <a:pt x="510171" y="1176540"/>
                </a:lnTo>
                <a:lnTo>
                  <a:pt x="497459" y="1176540"/>
                </a:lnTo>
                <a:lnTo>
                  <a:pt x="480517" y="1175994"/>
                </a:lnTo>
                <a:lnTo>
                  <a:pt x="438912" y="1172502"/>
                </a:lnTo>
                <a:lnTo>
                  <a:pt x="390080" y="1160272"/>
                </a:lnTo>
                <a:lnTo>
                  <a:pt x="362153" y="1114793"/>
                </a:lnTo>
                <a:lnTo>
                  <a:pt x="354177" y="1050277"/>
                </a:lnTo>
                <a:lnTo>
                  <a:pt x="352056" y="1011491"/>
                </a:lnTo>
                <a:lnTo>
                  <a:pt x="350634" y="966774"/>
                </a:lnTo>
                <a:lnTo>
                  <a:pt x="349770" y="917054"/>
                </a:lnTo>
                <a:lnTo>
                  <a:pt x="349338" y="864222"/>
                </a:lnTo>
                <a:lnTo>
                  <a:pt x="349211" y="824001"/>
                </a:lnTo>
                <a:lnTo>
                  <a:pt x="349135" y="709447"/>
                </a:lnTo>
                <a:lnTo>
                  <a:pt x="353936" y="706234"/>
                </a:lnTo>
                <a:lnTo>
                  <a:pt x="361924" y="706234"/>
                </a:lnTo>
                <a:lnTo>
                  <a:pt x="500608" y="709447"/>
                </a:lnTo>
                <a:lnTo>
                  <a:pt x="547560" y="744245"/>
                </a:lnTo>
                <a:lnTo>
                  <a:pt x="575449" y="783107"/>
                </a:lnTo>
                <a:lnTo>
                  <a:pt x="648233" y="886345"/>
                </a:lnTo>
                <a:lnTo>
                  <a:pt x="687146" y="940612"/>
                </a:lnTo>
                <a:lnTo>
                  <a:pt x="729564" y="998042"/>
                </a:lnTo>
                <a:lnTo>
                  <a:pt x="768210" y="1047762"/>
                </a:lnTo>
                <a:lnTo>
                  <a:pt x="804125" y="1090053"/>
                </a:lnTo>
                <a:lnTo>
                  <a:pt x="838301" y="1125169"/>
                </a:lnTo>
                <a:lnTo>
                  <a:pt x="871778" y="1153375"/>
                </a:lnTo>
                <a:lnTo>
                  <a:pt x="905573" y="1174953"/>
                </a:lnTo>
                <a:lnTo>
                  <a:pt x="972921" y="1198460"/>
                </a:lnTo>
                <a:lnTo>
                  <a:pt x="1017663" y="1203642"/>
                </a:lnTo>
                <a:lnTo>
                  <a:pt x="1076147" y="1205242"/>
                </a:lnTo>
                <a:lnTo>
                  <a:pt x="1227607" y="1205242"/>
                </a:lnTo>
                <a:lnTo>
                  <a:pt x="1240396" y="1204544"/>
                </a:lnTo>
                <a:lnTo>
                  <a:pt x="1243596" y="1203706"/>
                </a:lnTo>
                <a:lnTo>
                  <a:pt x="1245768" y="1204328"/>
                </a:lnTo>
                <a:lnTo>
                  <a:pt x="1259484" y="1205242"/>
                </a:lnTo>
                <a:lnTo>
                  <a:pt x="1312608" y="1204493"/>
                </a:lnTo>
                <a:lnTo>
                  <a:pt x="1370076" y="1202855"/>
                </a:lnTo>
                <a:lnTo>
                  <a:pt x="1422463" y="1201216"/>
                </a:lnTo>
                <a:lnTo>
                  <a:pt x="1460373" y="1200467"/>
                </a:lnTo>
                <a:lnTo>
                  <a:pt x="1492643" y="1200962"/>
                </a:lnTo>
                <a:lnTo>
                  <a:pt x="1588439" y="1203566"/>
                </a:lnTo>
                <a:lnTo>
                  <a:pt x="1646897" y="1204747"/>
                </a:lnTo>
                <a:lnTo>
                  <a:pt x="1709039" y="1205242"/>
                </a:lnTo>
                <a:lnTo>
                  <a:pt x="1721192" y="1204328"/>
                </a:lnTo>
                <a:lnTo>
                  <a:pt x="1730794" y="1201458"/>
                </a:lnTo>
                <a:lnTo>
                  <a:pt x="1737106" y="1196505"/>
                </a:lnTo>
                <a:lnTo>
                  <a:pt x="1739379" y="1189291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2" name="object 182"/>
          <p:cNvSpPr/>
          <p:nvPr/>
        </p:nvSpPr>
        <p:spPr>
          <a:xfrm>
            <a:off x="4259174" y="6412287"/>
            <a:ext cx="573427" cy="653126"/>
          </a:xfrm>
          <a:custGeom>
            <a:avLst/>
            <a:gdLst/>
            <a:ahLst/>
            <a:cxnLst/>
            <a:rect l="l" t="t" r="r" b="b"/>
            <a:pathLst>
              <a:path w="1078229" h="1228090">
                <a:moveTo>
                  <a:pt x="52608" y="0"/>
                </a:moveTo>
                <a:lnTo>
                  <a:pt x="26922" y="60730"/>
                </a:lnTo>
                <a:lnTo>
                  <a:pt x="15552" y="117174"/>
                </a:lnTo>
                <a:lnTo>
                  <a:pt x="4784" y="176011"/>
                </a:lnTo>
                <a:lnTo>
                  <a:pt x="0" y="213626"/>
                </a:lnTo>
                <a:lnTo>
                  <a:pt x="673" y="225005"/>
                </a:lnTo>
                <a:lnTo>
                  <a:pt x="2991" y="232949"/>
                </a:lnTo>
                <a:lnTo>
                  <a:pt x="7403" y="237606"/>
                </a:lnTo>
                <a:lnTo>
                  <a:pt x="14358" y="239126"/>
                </a:lnTo>
                <a:lnTo>
                  <a:pt x="20678" y="237932"/>
                </a:lnTo>
                <a:lnTo>
                  <a:pt x="25504" y="234349"/>
                </a:lnTo>
                <a:lnTo>
                  <a:pt x="29144" y="228371"/>
                </a:lnTo>
                <a:lnTo>
                  <a:pt x="31908" y="219994"/>
                </a:lnTo>
                <a:lnTo>
                  <a:pt x="35230" y="209258"/>
                </a:lnTo>
                <a:lnTo>
                  <a:pt x="40661" y="196284"/>
                </a:lnTo>
                <a:lnTo>
                  <a:pt x="80235" y="142637"/>
                </a:lnTo>
                <a:lnTo>
                  <a:pt x="153804" y="121607"/>
                </a:lnTo>
                <a:lnTo>
                  <a:pt x="213605" y="117974"/>
                </a:lnTo>
                <a:lnTo>
                  <a:pt x="451190" y="111612"/>
                </a:lnTo>
                <a:lnTo>
                  <a:pt x="451166" y="826705"/>
                </a:lnTo>
                <a:lnTo>
                  <a:pt x="451003" y="884975"/>
                </a:lnTo>
                <a:lnTo>
                  <a:pt x="450561" y="939368"/>
                </a:lnTo>
                <a:lnTo>
                  <a:pt x="449699" y="989216"/>
                </a:lnTo>
                <a:lnTo>
                  <a:pt x="448278" y="1033851"/>
                </a:lnTo>
                <a:lnTo>
                  <a:pt x="446158" y="1072603"/>
                </a:lnTo>
                <a:lnTo>
                  <a:pt x="438436" y="1137119"/>
                </a:lnTo>
                <a:lnTo>
                  <a:pt x="416982" y="1182597"/>
                </a:lnTo>
                <a:lnTo>
                  <a:pt x="371872" y="1196870"/>
                </a:lnTo>
                <a:lnTo>
                  <a:pt x="339597" y="1198868"/>
                </a:lnTo>
                <a:lnTo>
                  <a:pt x="327526" y="1199739"/>
                </a:lnTo>
                <a:lnTo>
                  <a:pt x="319649" y="1202254"/>
                </a:lnTo>
                <a:lnTo>
                  <a:pt x="315365" y="1206263"/>
                </a:lnTo>
                <a:lnTo>
                  <a:pt x="314070" y="1211618"/>
                </a:lnTo>
                <a:lnTo>
                  <a:pt x="316136" y="1218817"/>
                </a:lnTo>
                <a:lnTo>
                  <a:pt x="322235" y="1223774"/>
                </a:lnTo>
                <a:lnTo>
                  <a:pt x="332221" y="1226637"/>
                </a:lnTo>
                <a:lnTo>
                  <a:pt x="345945" y="1227558"/>
                </a:lnTo>
                <a:lnTo>
                  <a:pt x="399092" y="1226812"/>
                </a:lnTo>
                <a:lnTo>
                  <a:pt x="456564" y="1225169"/>
                </a:lnTo>
                <a:lnTo>
                  <a:pt x="508951" y="1223526"/>
                </a:lnTo>
                <a:lnTo>
                  <a:pt x="546842" y="1222779"/>
                </a:lnTo>
                <a:lnTo>
                  <a:pt x="579911" y="1223276"/>
                </a:lnTo>
                <a:lnTo>
                  <a:pt x="676424" y="1225876"/>
                </a:lnTo>
                <a:lnTo>
                  <a:pt x="734971" y="1227061"/>
                </a:lnTo>
                <a:lnTo>
                  <a:pt x="797115" y="1227558"/>
                </a:lnTo>
                <a:lnTo>
                  <a:pt x="827435" y="1211618"/>
                </a:lnTo>
                <a:lnTo>
                  <a:pt x="825910" y="1206263"/>
                </a:lnTo>
                <a:lnTo>
                  <a:pt x="821244" y="1202254"/>
                </a:lnTo>
                <a:lnTo>
                  <a:pt x="813298" y="1199739"/>
                </a:lnTo>
                <a:lnTo>
                  <a:pt x="801935" y="1198868"/>
                </a:lnTo>
                <a:lnTo>
                  <a:pt x="782268" y="1198318"/>
                </a:lnTo>
                <a:lnTo>
                  <a:pt x="760668" y="1196870"/>
                </a:lnTo>
                <a:lnTo>
                  <a:pt x="720622" y="1192479"/>
                </a:lnTo>
                <a:lnTo>
                  <a:pt x="673366" y="1163795"/>
                </a:lnTo>
                <a:lnTo>
                  <a:pt x="658387" y="1106393"/>
                </a:lnTo>
                <a:lnTo>
                  <a:pt x="653347" y="1034430"/>
                </a:lnTo>
                <a:lnTo>
                  <a:pt x="651937" y="989513"/>
                </a:lnTo>
                <a:lnTo>
                  <a:pt x="651081" y="939493"/>
                </a:lnTo>
                <a:lnTo>
                  <a:pt x="650642" y="885012"/>
                </a:lnTo>
                <a:lnTo>
                  <a:pt x="650480" y="826710"/>
                </a:lnTo>
                <a:lnTo>
                  <a:pt x="650457" y="111612"/>
                </a:lnTo>
                <a:lnTo>
                  <a:pt x="851313" y="116392"/>
                </a:lnTo>
                <a:lnTo>
                  <a:pt x="925071" y="122914"/>
                </a:lnTo>
                <a:lnTo>
                  <a:pt x="977929" y="137247"/>
                </a:lnTo>
                <a:lnTo>
                  <a:pt x="1012722" y="157247"/>
                </a:lnTo>
                <a:lnTo>
                  <a:pt x="1039439" y="205675"/>
                </a:lnTo>
                <a:lnTo>
                  <a:pt x="1041061" y="223205"/>
                </a:lnTo>
                <a:lnTo>
                  <a:pt x="1042673" y="238255"/>
                </a:lnTo>
                <a:lnTo>
                  <a:pt x="1045626" y="248083"/>
                </a:lnTo>
                <a:lnTo>
                  <a:pt x="1050677" y="253435"/>
                </a:lnTo>
                <a:lnTo>
                  <a:pt x="1058577" y="255053"/>
                </a:lnTo>
                <a:lnTo>
                  <a:pt x="1064633" y="253313"/>
                </a:lnTo>
                <a:lnTo>
                  <a:pt x="1068738" y="248288"/>
                </a:lnTo>
                <a:lnTo>
                  <a:pt x="1071353" y="240268"/>
                </a:lnTo>
                <a:lnTo>
                  <a:pt x="1072936" y="229546"/>
                </a:lnTo>
                <a:lnTo>
                  <a:pt x="1073679" y="187882"/>
                </a:lnTo>
                <a:lnTo>
                  <a:pt x="1076946" y="81819"/>
                </a:lnTo>
                <a:lnTo>
                  <a:pt x="1077689" y="44638"/>
                </a:lnTo>
                <a:lnTo>
                  <a:pt x="1077268" y="29317"/>
                </a:lnTo>
                <a:lnTo>
                  <a:pt x="1075507" y="18930"/>
                </a:lnTo>
                <a:lnTo>
                  <a:pt x="1071660" y="13028"/>
                </a:lnTo>
                <a:lnTo>
                  <a:pt x="1064979" y="11161"/>
                </a:lnTo>
                <a:lnTo>
                  <a:pt x="1058910" y="11732"/>
                </a:lnTo>
                <a:lnTo>
                  <a:pt x="1050008" y="13347"/>
                </a:lnTo>
                <a:lnTo>
                  <a:pt x="1021930" y="19118"/>
                </a:lnTo>
                <a:lnTo>
                  <a:pt x="1001823" y="21718"/>
                </a:lnTo>
                <a:lnTo>
                  <a:pt x="977083" y="24307"/>
                </a:lnTo>
                <a:lnTo>
                  <a:pt x="947263" y="26294"/>
                </a:lnTo>
                <a:lnTo>
                  <a:pt x="911919" y="27088"/>
                </a:lnTo>
                <a:lnTo>
                  <a:pt x="280600" y="27088"/>
                </a:lnTo>
                <a:lnTo>
                  <a:pt x="239984" y="26518"/>
                </a:lnTo>
                <a:lnTo>
                  <a:pt x="198480" y="24903"/>
                </a:lnTo>
                <a:lnTo>
                  <a:pt x="158174" y="22388"/>
                </a:lnTo>
                <a:lnTo>
                  <a:pt x="95428" y="14782"/>
                </a:lnTo>
                <a:lnTo>
                  <a:pt x="63105" y="2537"/>
                </a:lnTo>
                <a:lnTo>
                  <a:pt x="5260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3" name="object 183"/>
          <p:cNvSpPr/>
          <p:nvPr/>
        </p:nvSpPr>
        <p:spPr>
          <a:xfrm>
            <a:off x="4861184" y="6412287"/>
            <a:ext cx="573427" cy="653126"/>
          </a:xfrm>
          <a:custGeom>
            <a:avLst/>
            <a:gdLst/>
            <a:ahLst/>
            <a:cxnLst/>
            <a:rect l="l" t="t" r="r" b="b"/>
            <a:pathLst>
              <a:path w="1078229" h="1228090">
                <a:moveTo>
                  <a:pt x="52595" y="0"/>
                </a:moveTo>
                <a:lnTo>
                  <a:pt x="26880" y="60730"/>
                </a:lnTo>
                <a:lnTo>
                  <a:pt x="15524" y="117174"/>
                </a:lnTo>
                <a:lnTo>
                  <a:pt x="4775" y="176011"/>
                </a:lnTo>
                <a:lnTo>
                  <a:pt x="0" y="213626"/>
                </a:lnTo>
                <a:lnTo>
                  <a:pt x="666" y="225005"/>
                </a:lnTo>
                <a:lnTo>
                  <a:pt x="2972" y="232949"/>
                </a:lnTo>
                <a:lnTo>
                  <a:pt x="7375" y="237606"/>
                </a:lnTo>
                <a:lnTo>
                  <a:pt x="14332" y="239126"/>
                </a:lnTo>
                <a:lnTo>
                  <a:pt x="20643" y="237932"/>
                </a:lnTo>
                <a:lnTo>
                  <a:pt x="25470" y="234349"/>
                </a:lnTo>
                <a:lnTo>
                  <a:pt x="29112" y="228371"/>
                </a:lnTo>
                <a:lnTo>
                  <a:pt x="31868" y="219994"/>
                </a:lnTo>
                <a:lnTo>
                  <a:pt x="35197" y="209258"/>
                </a:lnTo>
                <a:lnTo>
                  <a:pt x="40626" y="196284"/>
                </a:lnTo>
                <a:lnTo>
                  <a:pt x="80215" y="142637"/>
                </a:lnTo>
                <a:lnTo>
                  <a:pt x="153801" y="121607"/>
                </a:lnTo>
                <a:lnTo>
                  <a:pt x="213626" y="117974"/>
                </a:lnTo>
                <a:lnTo>
                  <a:pt x="451129" y="111612"/>
                </a:lnTo>
                <a:lnTo>
                  <a:pt x="451106" y="826705"/>
                </a:lnTo>
                <a:lnTo>
                  <a:pt x="450944" y="884975"/>
                </a:lnTo>
                <a:lnTo>
                  <a:pt x="450502" y="939368"/>
                </a:lnTo>
                <a:lnTo>
                  <a:pt x="449642" y="989216"/>
                </a:lnTo>
                <a:lnTo>
                  <a:pt x="448225" y="1033851"/>
                </a:lnTo>
                <a:lnTo>
                  <a:pt x="446110" y="1072603"/>
                </a:lnTo>
                <a:lnTo>
                  <a:pt x="438404" y="1137119"/>
                </a:lnTo>
                <a:lnTo>
                  <a:pt x="416941" y="1182597"/>
                </a:lnTo>
                <a:lnTo>
                  <a:pt x="371841" y="1196870"/>
                </a:lnTo>
                <a:lnTo>
                  <a:pt x="339577" y="1198868"/>
                </a:lnTo>
                <a:lnTo>
                  <a:pt x="327491" y="1199739"/>
                </a:lnTo>
                <a:lnTo>
                  <a:pt x="319602" y="1202254"/>
                </a:lnTo>
                <a:lnTo>
                  <a:pt x="315308" y="1206263"/>
                </a:lnTo>
                <a:lnTo>
                  <a:pt x="314010" y="1211618"/>
                </a:lnTo>
                <a:lnTo>
                  <a:pt x="316079" y="1218817"/>
                </a:lnTo>
                <a:lnTo>
                  <a:pt x="322182" y="1223774"/>
                </a:lnTo>
                <a:lnTo>
                  <a:pt x="332169" y="1226637"/>
                </a:lnTo>
                <a:lnTo>
                  <a:pt x="345885" y="1227558"/>
                </a:lnTo>
                <a:lnTo>
                  <a:pt x="399052" y="1226812"/>
                </a:lnTo>
                <a:lnTo>
                  <a:pt x="456526" y="1225169"/>
                </a:lnTo>
                <a:lnTo>
                  <a:pt x="508902" y="1223526"/>
                </a:lnTo>
                <a:lnTo>
                  <a:pt x="546774" y="1222779"/>
                </a:lnTo>
                <a:lnTo>
                  <a:pt x="579859" y="1223276"/>
                </a:lnTo>
                <a:lnTo>
                  <a:pt x="676391" y="1225876"/>
                </a:lnTo>
                <a:lnTo>
                  <a:pt x="734939" y="1227061"/>
                </a:lnTo>
                <a:lnTo>
                  <a:pt x="797075" y="1227558"/>
                </a:lnTo>
                <a:lnTo>
                  <a:pt x="827395" y="1211618"/>
                </a:lnTo>
                <a:lnTo>
                  <a:pt x="825873" y="1206263"/>
                </a:lnTo>
                <a:lnTo>
                  <a:pt x="821211" y="1202254"/>
                </a:lnTo>
                <a:lnTo>
                  <a:pt x="813266" y="1199739"/>
                </a:lnTo>
                <a:lnTo>
                  <a:pt x="801895" y="1198868"/>
                </a:lnTo>
                <a:lnTo>
                  <a:pt x="782236" y="1198318"/>
                </a:lnTo>
                <a:lnTo>
                  <a:pt x="760633" y="1196870"/>
                </a:lnTo>
                <a:lnTo>
                  <a:pt x="720562" y="1192479"/>
                </a:lnTo>
                <a:lnTo>
                  <a:pt x="673334" y="1163795"/>
                </a:lnTo>
                <a:lnTo>
                  <a:pt x="658414" y="1106393"/>
                </a:lnTo>
                <a:lnTo>
                  <a:pt x="653331" y="1034430"/>
                </a:lnTo>
                <a:lnTo>
                  <a:pt x="651909" y="989513"/>
                </a:lnTo>
                <a:lnTo>
                  <a:pt x="651046" y="939493"/>
                </a:lnTo>
                <a:lnTo>
                  <a:pt x="650603" y="885012"/>
                </a:lnTo>
                <a:lnTo>
                  <a:pt x="650440" y="826710"/>
                </a:lnTo>
                <a:lnTo>
                  <a:pt x="650417" y="111612"/>
                </a:lnTo>
                <a:lnTo>
                  <a:pt x="851273" y="116392"/>
                </a:lnTo>
                <a:lnTo>
                  <a:pt x="925030" y="122914"/>
                </a:lnTo>
                <a:lnTo>
                  <a:pt x="977887" y="137247"/>
                </a:lnTo>
                <a:lnTo>
                  <a:pt x="1012679" y="157247"/>
                </a:lnTo>
                <a:lnTo>
                  <a:pt x="1039399" y="205675"/>
                </a:lnTo>
                <a:lnTo>
                  <a:pt x="1041028" y="223205"/>
                </a:lnTo>
                <a:lnTo>
                  <a:pt x="1042646" y="238255"/>
                </a:lnTo>
                <a:lnTo>
                  <a:pt x="1045602" y="248083"/>
                </a:lnTo>
                <a:lnTo>
                  <a:pt x="1050653" y="253435"/>
                </a:lnTo>
                <a:lnTo>
                  <a:pt x="1058557" y="255053"/>
                </a:lnTo>
                <a:lnTo>
                  <a:pt x="1064601" y="253313"/>
                </a:lnTo>
                <a:lnTo>
                  <a:pt x="1068703" y="248288"/>
                </a:lnTo>
                <a:lnTo>
                  <a:pt x="1071312" y="240268"/>
                </a:lnTo>
                <a:lnTo>
                  <a:pt x="1072876" y="229546"/>
                </a:lnTo>
                <a:lnTo>
                  <a:pt x="1073625" y="187882"/>
                </a:lnTo>
                <a:lnTo>
                  <a:pt x="1076920" y="81819"/>
                </a:lnTo>
                <a:lnTo>
                  <a:pt x="1077669" y="44638"/>
                </a:lnTo>
                <a:lnTo>
                  <a:pt x="1077245" y="29317"/>
                </a:lnTo>
                <a:lnTo>
                  <a:pt x="1075479" y="18930"/>
                </a:lnTo>
                <a:lnTo>
                  <a:pt x="1071631" y="13028"/>
                </a:lnTo>
                <a:lnTo>
                  <a:pt x="1064959" y="11161"/>
                </a:lnTo>
                <a:lnTo>
                  <a:pt x="1058889" y="11732"/>
                </a:lnTo>
                <a:lnTo>
                  <a:pt x="1049985" y="13347"/>
                </a:lnTo>
                <a:lnTo>
                  <a:pt x="1021909" y="19118"/>
                </a:lnTo>
                <a:lnTo>
                  <a:pt x="1001802" y="21718"/>
                </a:lnTo>
                <a:lnTo>
                  <a:pt x="977060" y="24307"/>
                </a:lnTo>
                <a:lnTo>
                  <a:pt x="947235" y="26294"/>
                </a:lnTo>
                <a:lnTo>
                  <a:pt x="911879" y="27088"/>
                </a:lnTo>
                <a:lnTo>
                  <a:pt x="280573" y="27088"/>
                </a:lnTo>
                <a:lnTo>
                  <a:pt x="239961" y="26518"/>
                </a:lnTo>
                <a:lnTo>
                  <a:pt x="198459" y="24903"/>
                </a:lnTo>
                <a:lnTo>
                  <a:pt x="158154" y="22388"/>
                </a:lnTo>
                <a:lnTo>
                  <a:pt x="95414" y="14782"/>
                </a:lnTo>
                <a:lnTo>
                  <a:pt x="63082" y="2537"/>
                </a:lnTo>
                <a:lnTo>
                  <a:pt x="52595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4" name="object 184"/>
          <p:cNvSpPr/>
          <p:nvPr/>
        </p:nvSpPr>
        <p:spPr>
          <a:xfrm>
            <a:off x="5504707" y="6417371"/>
            <a:ext cx="428213" cy="650424"/>
          </a:xfrm>
          <a:custGeom>
            <a:avLst/>
            <a:gdLst/>
            <a:ahLst/>
            <a:cxnLst/>
            <a:rect l="l" t="t" r="r" b="b"/>
            <a:pathLst>
              <a:path w="805179" h="1223009">
                <a:moveTo>
                  <a:pt x="765240" y="0"/>
                </a:moveTo>
                <a:lnTo>
                  <a:pt x="757270" y="0"/>
                </a:lnTo>
                <a:lnTo>
                  <a:pt x="751044" y="771"/>
                </a:lnTo>
                <a:lnTo>
                  <a:pt x="744518" y="2587"/>
                </a:lnTo>
                <a:lnTo>
                  <a:pt x="737988" y="4700"/>
                </a:lnTo>
                <a:lnTo>
                  <a:pt x="731750" y="6361"/>
                </a:lnTo>
                <a:lnTo>
                  <a:pt x="684897" y="13556"/>
                </a:lnTo>
                <a:lnTo>
                  <a:pt x="639489" y="16465"/>
                </a:lnTo>
                <a:lnTo>
                  <a:pt x="595334" y="16859"/>
                </a:lnTo>
                <a:lnTo>
                  <a:pt x="471705" y="17330"/>
                </a:lnTo>
                <a:lnTo>
                  <a:pt x="264652" y="17529"/>
                </a:lnTo>
                <a:lnTo>
                  <a:pt x="245366" y="17256"/>
                </a:lnTo>
                <a:lnTo>
                  <a:pt x="221606" y="16537"/>
                </a:lnTo>
                <a:lnTo>
                  <a:pt x="164221" y="14358"/>
                </a:lnTo>
                <a:lnTo>
                  <a:pt x="133282" y="14110"/>
                </a:lnTo>
                <a:lnTo>
                  <a:pt x="67808" y="13018"/>
                </a:lnTo>
                <a:lnTo>
                  <a:pt x="35059" y="12770"/>
                </a:lnTo>
                <a:lnTo>
                  <a:pt x="19490" y="13440"/>
                </a:lnTo>
                <a:lnTo>
                  <a:pt x="8560" y="15751"/>
                </a:lnTo>
                <a:lnTo>
                  <a:pt x="2114" y="20156"/>
                </a:lnTo>
                <a:lnTo>
                  <a:pt x="0" y="27108"/>
                </a:lnTo>
                <a:lnTo>
                  <a:pt x="1770" y="34060"/>
                </a:lnTo>
                <a:lnTo>
                  <a:pt x="6978" y="38466"/>
                </a:lnTo>
                <a:lnTo>
                  <a:pt x="15469" y="40777"/>
                </a:lnTo>
                <a:lnTo>
                  <a:pt x="27088" y="41447"/>
                </a:lnTo>
                <a:lnTo>
                  <a:pt x="44433" y="41748"/>
                </a:lnTo>
                <a:lnTo>
                  <a:pt x="61777" y="42650"/>
                </a:lnTo>
                <a:lnTo>
                  <a:pt x="121751" y="57518"/>
                </a:lnTo>
                <a:lnTo>
                  <a:pt x="153171" y="101618"/>
                </a:lnTo>
                <a:lnTo>
                  <a:pt x="159006" y="159183"/>
                </a:lnTo>
                <a:lnTo>
                  <a:pt x="160402" y="215246"/>
                </a:lnTo>
                <a:lnTo>
                  <a:pt x="160742" y="256386"/>
                </a:lnTo>
                <a:lnTo>
                  <a:pt x="160916" y="311026"/>
                </a:lnTo>
                <a:lnTo>
                  <a:pt x="160990" y="475088"/>
                </a:lnTo>
                <a:lnTo>
                  <a:pt x="160967" y="817146"/>
                </a:lnTo>
                <a:lnTo>
                  <a:pt x="160805" y="875416"/>
                </a:lnTo>
                <a:lnTo>
                  <a:pt x="160366" y="929809"/>
                </a:lnTo>
                <a:lnTo>
                  <a:pt x="159510" y="979657"/>
                </a:lnTo>
                <a:lnTo>
                  <a:pt x="158100" y="1024292"/>
                </a:lnTo>
                <a:lnTo>
                  <a:pt x="155996" y="1063044"/>
                </a:lnTo>
                <a:lnTo>
                  <a:pt x="147620" y="1127561"/>
                </a:lnTo>
                <a:lnTo>
                  <a:pt x="126585" y="1173041"/>
                </a:lnTo>
                <a:lnTo>
                  <a:pt x="81700" y="1187311"/>
                </a:lnTo>
                <a:lnTo>
                  <a:pt x="49417" y="1189308"/>
                </a:lnTo>
                <a:lnTo>
                  <a:pt x="37378" y="1190180"/>
                </a:lnTo>
                <a:lnTo>
                  <a:pt x="29512" y="1192695"/>
                </a:lnTo>
                <a:lnTo>
                  <a:pt x="25227" y="1196704"/>
                </a:lnTo>
                <a:lnTo>
                  <a:pt x="23931" y="1202058"/>
                </a:lnTo>
                <a:lnTo>
                  <a:pt x="25994" y="1209262"/>
                </a:lnTo>
                <a:lnTo>
                  <a:pt x="32091" y="1214220"/>
                </a:lnTo>
                <a:lnTo>
                  <a:pt x="42081" y="1217085"/>
                </a:lnTo>
                <a:lnTo>
                  <a:pt x="55826" y="1218006"/>
                </a:lnTo>
                <a:lnTo>
                  <a:pt x="81296" y="1217506"/>
                </a:lnTo>
                <a:lnTo>
                  <a:pt x="137620" y="1215308"/>
                </a:lnTo>
                <a:lnTo>
                  <a:pt x="165790" y="1214808"/>
                </a:lnTo>
                <a:lnTo>
                  <a:pt x="193665" y="1213894"/>
                </a:lnTo>
                <a:lnTo>
                  <a:pt x="219008" y="1213424"/>
                </a:lnTo>
                <a:lnTo>
                  <a:pt x="256702" y="1213226"/>
                </a:lnTo>
                <a:lnTo>
                  <a:pt x="293138" y="1213524"/>
                </a:lnTo>
                <a:lnTo>
                  <a:pt x="331809" y="1214417"/>
                </a:lnTo>
                <a:lnTo>
                  <a:pt x="374374" y="1215910"/>
                </a:lnTo>
                <a:lnTo>
                  <a:pt x="422492" y="1218006"/>
                </a:lnTo>
                <a:lnTo>
                  <a:pt x="514746" y="1220371"/>
                </a:lnTo>
                <a:lnTo>
                  <a:pt x="569294" y="1221547"/>
                </a:lnTo>
                <a:lnTo>
                  <a:pt x="630267" y="1222418"/>
                </a:lnTo>
                <a:lnTo>
                  <a:pt x="698273" y="1222759"/>
                </a:lnTo>
                <a:lnTo>
                  <a:pt x="735714" y="1222111"/>
                </a:lnTo>
                <a:lnTo>
                  <a:pt x="774719" y="1205282"/>
                </a:lnTo>
                <a:lnTo>
                  <a:pt x="790960" y="1145391"/>
                </a:lnTo>
                <a:lnTo>
                  <a:pt x="797704" y="1094645"/>
                </a:lnTo>
                <a:lnTo>
                  <a:pt x="802952" y="1042997"/>
                </a:lnTo>
                <a:lnTo>
                  <a:pt x="805066" y="1004353"/>
                </a:lnTo>
                <a:lnTo>
                  <a:pt x="804867" y="993153"/>
                </a:lnTo>
                <a:lnTo>
                  <a:pt x="803475" y="984034"/>
                </a:lnTo>
                <a:lnTo>
                  <a:pt x="799695" y="977901"/>
                </a:lnTo>
                <a:lnTo>
                  <a:pt x="792336" y="975656"/>
                </a:lnTo>
                <a:lnTo>
                  <a:pt x="785331" y="976928"/>
                </a:lnTo>
                <a:lnTo>
                  <a:pt x="780571" y="981043"/>
                </a:lnTo>
                <a:lnTo>
                  <a:pt x="777310" y="988450"/>
                </a:lnTo>
                <a:lnTo>
                  <a:pt x="774800" y="999594"/>
                </a:lnTo>
                <a:lnTo>
                  <a:pt x="764706" y="1042902"/>
                </a:lnTo>
                <a:lnTo>
                  <a:pt x="730193" y="1100247"/>
                </a:lnTo>
                <a:lnTo>
                  <a:pt x="667984" y="1128627"/>
                </a:lnTo>
                <a:lnTo>
                  <a:pt x="628133" y="1134303"/>
                </a:lnTo>
                <a:lnTo>
                  <a:pt x="588274" y="1136394"/>
                </a:lnTo>
                <a:lnTo>
                  <a:pt x="553183" y="1136693"/>
                </a:lnTo>
                <a:lnTo>
                  <a:pt x="482782" y="1134412"/>
                </a:lnTo>
                <a:lnTo>
                  <a:pt x="432035" y="1126418"/>
                </a:lnTo>
                <a:lnTo>
                  <a:pt x="376762" y="1086382"/>
                </a:lnTo>
                <a:lnTo>
                  <a:pt x="361886" y="1002771"/>
                </a:lnTo>
                <a:lnTo>
                  <a:pt x="361268" y="964534"/>
                </a:lnTo>
                <a:lnTo>
                  <a:pt x="361191" y="911444"/>
                </a:lnTo>
                <a:lnTo>
                  <a:pt x="361886" y="755668"/>
                </a:lnTo>
                <a:lnTo>
                  <a:pt x="361886" y="620157"/>
                </a:lnTo>
                <a:lnTo>
                  <a:pt x="363515" y="613769"/>
                </a:lnTo>
                <a:lnTo>
                  <a:pt x="418718" y="614073"/>
                </a:lnTo>
                <a:lnTo>
                  <a:pt x="487645" y="614977"/>
                </a:lnTo>
                <a:lnTo>
                  <a:pt x="555076" y="616473"/>
                </a:lnTo>
                <a:lnTo>
                  <a:pt x="597841" y="618548"/>
                </a:lnTo>
                <a:lnTo>
                  <a:pt x="635563" y="626477"/>
                </a:lnTo>
                <a:lnTo>
                  <a:pt x="678101" y="658471"/>
                </a:lnTo>
                <a:lnTo>
                  <a:pt x="689893" y="696213"/>
                </a:lnTo>
                <a:lnTo>
                  <a:pt x="693473" y="738132"/>
                </a:lnTo>
                <a:lnTo>
                  <a:pt x="693473" y="746109"/>
                </a:lnTo>
                <a:lnTo>
                  <a:pt x="696704" y="752470"/>
                </a:lnTo>
                <a:lnTo>
                  <a:pt x="707832" y="752470"/>
                </a:lnTo>
                <a:lnTo>
                  <a:pt x="716133" y="749535"/>
                </a:lnTo>
                <a:lnTo>
                  <a:pt x="720396" y="742122"/>
                </a:lnTo>
                <a:lnTo>
                  <a:pt x="721966" y="732318"/>
                </a:lnTo>
                <a:lnTo>
                  <a:pt x="722191" y="722211"/>
                </a:lnTo>
                <a:lnTo>
                  <a:pt x="722965" y="705294"/>
                </a:lnTo>
                <a:lnTo>
                  <a:pt x="726908" y="643970"/>
                </a:lnTo>
                <a:lnTo>
                  <a:pt x="728572" y="615398"/>
                </a:lnTo>
                <a:lnTo>
                  <a:pt x="733240" y="564249"/>
                </a:lnTo>
                <a:lnTo>
                  <a:pt x="737318" y="530286"/>
                </a:lnTo>
                <a:lnTo>
                  <a:pt x="740206" y="509781"/>
                </a:lnTo>
                <a:lnTo>
                  <a:pt x="741302" y="499006"/>
                </a:lnTo>
                <a:lnTo>
                  <a:pt x="741302" y="489446"/>
                </a:lnTo>
                <a:lnTo>
                  <a:pt x="736530" y="486256"/>
                </a:lnTo>
                <a:lnTo>
                  <a:pt x="730141" y="486256"/>
                </a:lnTo>
                <a:lnTo>
                  <a:pt x="724372" y="487700"/>
                </a:lnTo>
                <a:lnTo>
                  <a:pt x="718597" y="491835"/>
                </a:lnTo>
                <a:lnTo>
                  <a:pt x="712222" y="498360"/>
                </a:lnTo>
                <a:lnTo>
                  <a:pt x="704655" y="506976"/>
                </a:lnTo>
                <a:lnTo>
                  <a:pt x="692030" y="516992"/>
                </a:lnTo>
                <a:lnTo>
                  <a:pt x="654206" y="528045"/>
                </a:lnTo>
                <a:lnTo>
                  <a:pt x="590885" y="532441"/>
                </a:lnTo>
                <a:lnTo>
                  <a:pt x="532598" y="533391"/>
                </a:lnTo>
                <a:lnTo>
                  <a:pt x="467425" y="533879"/>
                </a:lnTo>
                <a:lnTo>
                  <a:pt x="363515" y="534085"/>
                </a:lnTo>
                <a:lnTo>
                  <a:pt x="361886" y="527703"/>
                </a:lnTo>
                <a:lnTo>
                  <a:pt x="361886" y="102053"/>
                </a:lnTo>
                <a:lnTo>
                  <a:pt x="365057" y="97253"/>
                </a:lnTo>
                <a:lnTo>
                  <a:pt x="373054" y="97253"/>
                </a:lnTo>
                <a:lnTo>
                  <a:pt x="418077" y="97799"/>
                </a:lnTo>
                <a:lnTo>
                  <a:pt x="488050" y="99238"/>
                </a:lnTo>
                <a:lnTo>
                  <a:pt x="557118" y="101278"/>
                </a:lnTo>
                <a:lnTo>
                  <a:pt x="599430" y="103622"/>
                </a:lnTo>
                <a:lnTo>
                  <a:pt x="648187" y="112607"/>
                </a:lnTo>
                <a:lnTo>
                  <a:pt x="696065" y="141306"/>
                </a:lnTo>
                <a:lnTo>
                  <a:pt x="711099" y="176496"/>
                </a:lnTo>
                <a:lnTo>
                  <a:pt x="715802" y="218405"/>
                </a:lnTo>
                <a:lnTo>
                  <a:pt x="716472" y="227943"/>
                </a:lnTo>
                <a:lnTo>
                  <a:pt x="718784" y="234947"/>
                </a:lnTo>
                <a:lnTo>
                  <a:pt x="723189" y="239262"/>
                </a:lnTo>
                <a:lnTo>
                  <a:pt x="730141" y="240734"/>
                </a:lnTo>
                <a:lnTo>
                  <a:pt x="741302" y="240734"/>
                </a:lnTo>
                <a:lnTo>
                  <a:pt x="748454" y="200931"/>
                </a:lnTo>
                <a:lnTo>
                  <a:pt x="752603" y="138453"/>
                </a:lnTo>
                <a:lnTo>
                  <a:pt x="754079" y="117974"/>
                </a:lnTo>
                <a:lnTo>
                  <a:pt x="758085" y="72406"/>
                </a:lnTo>
                <a:lnTo>
                  <a:pt x="762236" y="42843"/>
                </a:lnTo>
                <a:lnTo>
                  <a:pt x="765492" y="24941"/>
                </a:lnTo>
                <a:lnTo>
                  <a:pt x="766809" y="14358"/>
                </a:lnTo>
                <a:lnTo>
                  <a:pt x="766809" y="6361"/>
                </a:lnTo>
                <a:lnTo>
                  <a:pt x="76524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5" name="object 185"/>
          <p:cNvSpPr/>
          <p:nvPr/>
        </p:nvSpPr>
        <p:spPr>
          <a:xfrm>
            <a:off x="6027002" y="6409735"/>
            <a:ext cx="713237" cy="665621"/>
          </a:xfrm>
          <a:custGeom>
            <a:avLst/>
            <a:gdLst/>
            <a:ahLst/>
            <a:cxnLst/>
            <a:rect l="l" t="t" r="r" b="b"/>
            <a:pathLst>
              <a:path w="1341120" h="1251584">
                <a:moveTo>
                  <a:pt x="181737" y="0"/>
                </a:moveTo>
                <a:lnTo>
                  <a:pt x="160990" y="54217"/>
                </a:lnTo>
                <a:lnTo>
                  <a:pt x="146678" y="998032"/>
                </a:lnTo>
                <a:lnTo>
                  <a:pt x="144897" y="1070610"/>
                </a:lnTo>
                <a:lnTo>
                  <a:pt x="140515" y="1123837"/>
                </a:lnTo>
                <a:lnTo>
                  <a:pt x="118137" y="1183549"/>
                </a:lnTo>
                <a:lnTo>
                  <a:pt x="79525" y="1199632"/>
                </a:lnTo>
                <a:lnTo>
                  <a:pt x="25499" y="1203667"/>
                </a:lnTo>
                <a:lnTo>
                  <a:pt x="14782" y="1204315"/>
                </a:lnTo>
                <a:lnTo>
                  <a:pt x="6764" y="1206458"/>
                </a:lnTo>
                <a:lnTo>
                  <a:pt x="1739" y="1210392"/>
                </a:lnTo>
                <a:lnTo>
                  <a:pt x="0" y="1216417"/>
                </a:lnTo>
                <a:lnTo>
                  <a:pt x="2564" y="1224957"/>
                </a:lnTo>
                <a:lnTo>
                  <a:pt x="9762" y="1229765"/>
                </a:lnTo>
                <a:lnTo>
                  <a:pt x="20851" y="1231884"/>
                </a:lnTo>
                <a:lnTo>
                  <a:pt x="35085" y="1232358"/>
                </a:lnTo>
                <a:lnTo>
                  <a:pt x="94937" y="1231611"/>
                </a:lnTo>
                <a:lnTo>
                  <a:pt x="146866" y="1229968"/>
                </a:lnTo>
                <a:lnTo>
                  <a:pt x="185944" y="1228325"/>
                </a:lnTo>
                <a:lnTo>
                  <a:pt x="207244" y="1227579"/>
                </a:lnTo>
                <a:lnTo>
                  <a:pt x="236334" y="1228325"/>
                </a:lnTo>
                <a:lnTo>
                  <a:pt x="278582" y="1229968"/>
                </a:lnTo>
                <a:lnTo>
                  <a:pt x="334586" y="1231611"/>
                </a:lnTo>
                <a:lnTo>
                  <a:pt x="404943" y="1232358"/>
                </a:lnTo>
                <a:lnTo>
                  <a:pt x="420075" y="1231660"/>
                </a:lnTo>
                <a:lnTo>
                  <a:pt x="431635" y="1229169"/>
                </a:lnTo>
                <a:lnTo>
                  <a:pt x="439016" y="1224287"/>
                </a:lnTo>
                <a:lnTo>
                  <a:pt x="441610" y="1216417"/>
                </a:lnTo>
                <a:lnTo>
                  <a:pt x="439843" y="1210392"/>
                </a:lnTo>
                <a:lnTo>
                  <a:pt x="434637" y="1206458"/>
                </a:lnTo>
                <a:lnTo>
                  <a:pt x="426141" y="1204315"/>
                </a:lnTo>
                <a:lnTo>
                  <a:pt x="414502" y="1203667"/>
                </a:lnTo>
                <a:lnTo>
                  <a:pt x="394600" y="1203269"/>
                </a:lnTo>
                <a:lnTo>
                  <a:pt x="373645" y="1201676"/>
                </a:lnTo>
                <a:lnTo>
                  <a:pt x="331566" y="1192499"/>
                </a:lnTo>
                <a:lnTo>
                  <a:pt x="292924" y="1146476"/>
                </a:lnTo>
                <a:lnTo>
                  <a:pt x="281378" y="1094089"/>
                </a:lnTo>
                <a:lnTo>
                  <a:pt x="275820" y="1015541"/>
                </a:lnTo>
                <a:lnTo>
                  <a:pt x="258271" y="345939"/>
                </a:lnTo>
                <a:lnTo>
                  <a:pt x="263050" y="345939"/>
                </a:lnTo>
                <a:lnTo>
                  <a:pt x="274438" y="358246"/>
                </a:lnTo>
                <a:lnTo>
                  <a:pt x="345889" y="436606"/>
                </a:lnTo>
                <a:lnTo>
                  <a:pt x="379858" y="473592"/>
                </a:lnTo>
                <a:lnTo>
                  <a:pt x="417765" y="514538"/>
                </a:lnTo>
                <a:lnTo>
                  <a:pt x="458926" y="558560"/>
                </a:lnTo>
                <a:lnTo>
                  <a:pt x="502658" y="604774"/>
                </a:lnTo>
                <a:lnTo>
                  <a:pt x="548277" y="652296"/>
                </a:lnTo>
                <a:lnTo>
                  <a:pt x="595101" y="700243"/>
                </a:lnTo>
                <a:lnTo>
                  <a:pt x="642446" y="747731"/>
                </a:lnTo>
                <a:lnTo>
                  <a:pt x="681334" y="786345"/>
                </a:lnTo>
                <a:lnTo>
                  <a:pt x="761629" y="866603"/>
                </a:lnTo>
                <a:lnTo>
                  <a:pt x="958983" y="1064802"/>
                </a:lnTo>
                <a:lnTo>
                  <a:pt x="1028438" y="1134055"/>
                </a:lnTo>
                <a:lnTo>
                  <a:pt x="1059584" y="1164809"/>
                </a:lnTo>
                <a:lnTo>
                  <a:pt x="1087825" y="1192407"/>
                </a:lnTo>
                <a:lnTo>
                  <a:pt x="1126186" y="1229302"/>
                </a:lnTo>
                <a:lnTo>
                  <a:pt x="1166999" y="1251497"/>
                </a:lnTo>
                <a:lnTo>
                  <a:pt x="1176274" y="1248702"/>
                </a:lnTo>
                <a:lnTo>
                  <a:pt x="1182719" y="1239927"/>
                </a:lnTo>
                <a:lnTo>
                  <a:pt x="1186479" y="1224582"/>
                </a:lnTo>
                <a:lnTo>
                  <a:pt x="1187700" y="1202079"/>
                </a:lnTo>
                <a:lnTo>
                  <a:pt x="1205256" y="196096"/>
                </a:lnTo>
                <a:lnTo>
                  <a:pt x="1208853" y="139052"/>
                </a:lnTo>
                <a:lnTo>
                  <a:pt x="1218593" y="99651"/>
                </a:lnTo>
                <a:lnTo>
                  <a:pt x="1264253" y="60606"/>
                </a:lnTo>
                <a:lnTo>
                  <a:pt x="1312069" y="55806"/>
                </a:lnTo>
                <a:lnTo>
                  <a:pt x="1324612" y="54910"/>
                </a:lnTo>
                <a:lnTo>
                  <a:pt x="1333567" y="52221"/>
                </a:lnTo>
                <a:lnTo>
                  <a:pt x="1338937" y="47740"/>
                </a:lnTo>
                <a:lnTo>
                  <a:pt x="1340726" y="41467"/>
                </a:lnTo>
                <a:lnTo>
                  <a:pt x="1337914" y="33848"/>
                </a:lnTo>
                <a:lnTo>
                  <a:pt x="1330169" y="29517"/>
                </a:lnTo>
                <a:lnTo>
                  <a:pt x="1318535" y="27576"/>
                </a:lnTo>
                <a:lnTo>
                  <a:pt x="1304052" y="27128"/>
                </a:lnTo>
                <a:lnTo>
                  <a:pt x="1249171" y="27872"/>
                </a:lnTo>
                <a:lnTo>
                  <a:pt x="1203242" y="29508"/>
                </a:lnTo>
                <a:lnTo>
                  <a:pt x="1168665" y="31144"/>
                </a:lnTo>
                <a:lnTo>
                  <a:pt x="1147841" y="31888"/>
                </a:lnTo>
                <a:lnTo>
                  <a:pt x="1115236" y="31144"/>
                </a:lnTo>
                <a:lnTo>
                  <a:pt x="1069927" y="29508"/>
                </a:lnTo>
                <a:lnTo>
                  <a:pt x="1015349" y="27872"/>
                </a:lnTo>
                <a:lnTo>
                  <a:pt x="954935" y="27128"/>
                </a:lnTo>
                <a:lnTo>
                  <a:pt x="938377" y="27576"/>
                </a:lnTo>
                <a:lnTo>
                  <a:pt x="925250" y="29517"/>
                </a:lnTo>
                <a:lnTo>
                  <a:pt x="916603" y="33848"/>
                </a:lnTo>
                <a:lnTo>
                  <a:pt x="913488" y="41467"/>
                </a:lnTo>
                <a:lnTo>
                  <a:pt x="914787" y="47740"/>
                </a:lnTo>
                <a:lnTo>
                  <a:pt x="919079" y="52221"/>
                </a:lnTo>
                <a:lnTo>
                  <a:pt x="926952" y="54910"/>
                </a:lnTo>
                <a:lnTo>
                  <a:pt x="938994" y="55806"/>
                </a:lnTo>
                <a:lnTo>
                  <a:pt x="958254" y="55956"/>
                </a:lnTo>
                <a:lnTo>
                  <a:pt x="980648" y="57003"/>
                </a:lnTo>
                <a:lnTo>
                  <a:pt x="1023478" y="65385"/>
                </a:lnTo>
                <a:lnTo>
                  <a:pt x="1064340" y="106631"/>
                </a:lnTo>
                <a:lnTo>
                  <a:pt x="1073927" y="147651"/>
                </a:lnTo>
                <a:lnTo>
                  <a:pt x="1077676" y="208846"/>
                </a:lnTo>
                <a:lnTo>
                  <a:pt x="1093616" y="924696"/>
                </a:lnTo>
                <a:lnTo>
                  <a:pt x="1085686" y="924696"/>
                </a:lnTo>
                <a:lnTo>
                  <a:pt x="1072200" y="911242"/>
                </a:lnTo>
                <a:lnTo>
                  <a:pt x="1049198" y="887496"/>
                </a:lnTo>
                <a:lnTo>
                  <a:pt x="1018449" y="855410"/>
                </a:lnTo>
                <a:lnTo>
                  <a:pt x="940791" y="774024"/>
                </a:lnTo>
                <a:lnTo>
                  <a:pt x="853380" y="682693"/>
                </a:lnTo>
                <a:lnTo>
                  <a:pt x="810440" y="638177"/>
                </a:lnTo>
                <a:lnTo>
                  <a:pt x="770371" y="597029"/>
                </a:lnTo>
                <a:lnTo>
                  <a:pt x="734941" y="561200"/>
                </a:lnTo>
                <a:lnTo>
                  <a:pt x="685005" y="511320"/>
                </a:lnTo>
                <a:lnTo>
                  <a:pt x="635285" y="461146"/>
                </a:lnTo>
                <a:lnTo>
                  <a:pt x="586290" y="411266"/>
                </a:lnTo>
                <a:lnTo>
                  <a:pt x="538528" y="362265"/>
                </a:lnTo>
                <a:lnTo>
                  <a:pt x="492509" y="314728"/>
                </a:lnTo>
                <a:lnTo>
                  <a:pt x="448741" y="269241"/>
                </a:lnTo>
                <a:lnTo>
                  <a:pt x="407733" y="226391"/>
                </a:lnTo>
                <a:lnTo>
                  <a:pt x="369994" y="186761"/>
                </a:lnTo>
                <a:lnTo>
                  <a:pt x="306360" y="119510"/>
                </a:lnTo>
                <a:lnTo>
                  <a:pt x="248151" y="57438"/>
                </a:lnTo>
                <a:lnTo>
                  <a:pt x="222519" y="29598"/>
                </a:lnTo>
                <a:lnTo>
                  <a:pt x="207626" y="13949"/>
                </a:lnTo>
                <a:lnTo>
                  <a:pt x="194533" y="3686"/>
                </a:lnTo>
                <a:lnTo>
                  <a:pt x="181737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6" name="object 186"/>
          <p:cNvSpPr/>
          <p:nvPr/>
        </p:nvSpPr>
        <p:spPr>
          <a:xfrm>
            <a:off x="6854515" y="6405506"/>
            <a:ext cx="962465" cy="659880"/>
          </a:xfrm>
          <a:custGeom>
            <a:avLst/>
            <a:gdLst/>
            <a:ahLst/>
            <a:cxnLst/>
            <a:rect l="l" t="t" r="r" b="b"/>
            <a:pathLst>
              <a:path w="1809750" h="1240790">
                <a:moveTo>
                  <a:pt x="1809508" y="1213205"/>
                </a:moveTo>
                <a:lnTo>
                  <a:pt x="1801495" y="1211618"/>
                </a:lnTo>
                <a:lnTo>
                  <a:pt x="1788782" y="1211618"/>
                </a:lnTo>
                <a:lnTo>
                  <a:pt x="1773605" y="1211300"/>
                </a:lnTo>
                <a:lnTo>
                  <a:pt x="1721802" y="1205230"/>
                </a:lnTo>
                <a:lnTo>
                  <a:pt x="1675409" y="1181950"/>
                </a:lnTo>
                <a:lnTo>
                  <a:pt x="1647418" y="1152334"/>
                </a:lnTo>
                <a:lnTo>
                  <a:pt x="1616151" y="1103884"/>
                </a:lnTo>
                <a:lnTo>
                  <a:pt x="1581518" y="1031494"/>
                </a:lnTo>
                <a:lnTo>
                  <a:pt x="1565935" y="994194"/>
                </a:lnTo>
                <a:lnTo>
                  <a:pt x="1548511" y="951979"/>
                </a:lnTo>
                <a:lnTo>
                  <a:pt x="1529486" y="905471"/>
                </a:lnTo>
                <a:lnTo>
                  <a:pt x="1509102" y="855294"/>
                </a:lnTo>
                <a:lnTo>
                  <a:pt x="1464424" y="744524"/>
                </a:lnTo>
                <a:lnTo>
                  <a:pt x="1297546" y="326809"/>
                </a:lnTo>
                <a:lnTo>
                  <a:pt x="1259471" y="231546"/>
                </a:lnTo>
                <a:lnTo>
                  <a:pt x="1259471" y="739724"/>
                </a:lnTo>
                <a:lnTo>
                  <a:pt x="1257858" y="744524"/>
                </a:lnTo>
                <a:lnTo>
                  <a:pt x="950214" y="744524"/>
                </a:lnTo>
                <a:lnTo>
                  <a:pt x="948613" y="739724"/>
                </a:lnTo>
                <a:lnTo>
                  <a:pt x="950214" y="733361"/>
                </a:lnTo>
                <a:lnTo>
                  <a:pt x="1096848" y="341160"/>
                </a:lnTo>
                <a:lnTo>
                  <a:pt x="1098435" y="334784"/>
                </a:lnTo>
                <a:lnTo>
                  <a:pt x="1101636" y="326809"/>
                </a:lnTo>
                <a:lnTo>
                  <a:pt x="1111224" y="326809"/>
                </a:lnTo>
                <a:lnTo>
                  <a:pt x="1112799" y="334784"/>
                </a:lnTo>
                <a:lnTo>
                  <a:pt x="1114399" y="341160"/>
                </a:lnTo>
                <a:lnTo>
                  <a:pt x="1257858" y="734923"/>
                </a:lnTo>
                <a:lnTo>
                  <a:pt x="1259471" y="739724"/>
                </a:lnTo>
                <a:lnTo>
                  <a:pt x="1259471" y="231546"/>
                </a:lnTo>
                <a:lnTo>
                  <a:pt x="1229067" y="155663"/>
                </a:lnTo>
                <a:lnTo>
                  <a:pt x="1214755" y="120218"/>
                </a:lnTo>
                <a:lnTo>
                  <a:pt x="1193050" y="67259"/>
                </a:lnTo>
                <a:lnTo>
                  <a:pt x="1175207" y="27571"/>
                </a:lnTo>
                <a:lnTo>
                  <a:pt x="1146263" y="0"/>
                </a:lnTo>
                <a:lnTo>
                  <a:pt x="1135265" y="3467"/>
                </a:lnTo>
                <a:lnTo>
                  <a:pt x="1125169" y="14554"/>
                </a:lnTo>
                <a:lnTo>
                  <a:pt x="1114450" y="34302"/>
                </a:lnTo>
                <a:lnTo>
                  <a:pt x="1101636" y="63766"/>
                </a:lnTo>
                <a:lnTo>
                  <a:pt x="701484" y="1064971"/>
                </a:lnTo>
                <a:lnTo>
                  <a:pt x="677189" y="1119657"/>
                </a:lnTo>
                <a:lnTo>
                  <a:pt x="649300" y="1162989"/>
                </a:lnTo>
                <a:lnTo>
                  <a:pt x="613613" y="1193190"/>
                </a:lnTo>
                <a:lnTo>
                  <a:pt x="565950" y="1208430"/>
                </a:lnTo>
                <a:lnTo>
                  <a:pt x="516534" y="1211618"/>
                </a:lnTo>
                <a:lnTo>
                  <a:pt x="503821" y="1211618"/>
                </a:lnTo>
                <a:lnTo>
                  <a:pt x="501586" y="1212748"/>
                </a:lnTo>
                <a:lnTo>
                  <a:pt x="500824" y="1212494"/>
                </a:lnTo>
                <a:lnTo>
                  <a:pt x="489419" y="1211618"/>
                </a:lnTo>
                <a:lnTo>
                  <a:pt x="469785" y="1211072"/>
                </a:lnTo>
                <a:lnTo>
                  <a:pt x="448195" y="1209624"/>
                </a:lnTo>
                <a:lnTo>
                  <a:pt x="408114" y="1205230"/>
                </a:lnTo>
                <a:lnTo>
                  <a:pt x="360108" y="1179931"/>
                </a:lnTo>
                <a:lnTo>
                  <a:pt x="344347" y="1127099"/>
                </a:lnTo>
                <a:lnTo>
                  <a:pt x="340321" y="1054976"/>
                </a:lnTo>
                <a:lnTo>
                  <a:pt x="339191" y="1009624"/>
                </a:lnTo>
                <a:lnTo>
                  <a:pt x="338505" y="958748"/>
                </a:lnTo>
                <a:lnTo>
                  <a:pt x="338162" y="902855"/>
                </a:lnTo>
                <a:lnTo>
                  <a:pt x="338035" y="842429"/>
                </a:lnTo>
                <a:lnTo>
                  <a:pt x="338086" y="333336"/>
                </a:lnTo>
                <a:lnTo>
                  <a:pt x="338264" y="278701"/>
                </a:lnTo>
                <a:lnTo>
                  <a:pt x="338607" y="237566"/>
                </a:lnTo>
                <a:lnTo>
                  <a:pt x="340017" y="181495"/>
                </a:lnTo>
                <a:lnTo>
                  <a:pt x="345694" y="122821"/>
                </a:lnTo>
                <a:lnTo>
                  <a:pt x="373240" y="78282"/>
                </a:lnTo>
                <a:lnTo>
                  <a:pt x="413473" y="66471"/>
                </a:lnTo>
                <a:lnTo>
                  <a:pt x="447992" y="63766"/>
                </a:lnTo>
                <a:lnTo>
                  <a:pt x="458711" y="63068"/>
                </a:lnTo>
                <a:lnTo>
                  <a:pt x="466725" y="60579"/>
                </a:lnTo>
                <a:lnTo>
                  <a:pt x="471754" y="55702"/>
                </a:lnTo>
                <a:lnTo>
                  <a:pt x="473506" y="47840"/>
                </a:lnTo>
                <a:lnTo>
                  <a:pt x="471182" y="41795"/>
                </a:lnTo>
                <a:lnTo>
                  <a:pt x="464540" y="37871"/>
                </a:lnTo>
                <a:lnTo>
                  <a:pt x="453999" y="35725"/>
                </a:lnTo>
                <a:lnTo>
                  <a:pt x="440004" y="35090"/>
                </a:lnTo>
                <a:lnTo>
                  <a:pt x="389674" y="35826"/>
                </a:lnTo>
                <a:lnTo>
                  <a:pt x="284226" y="39103"/>
                </a:lnTo>
                <a:lnTo>
                  <a:pt x="245554" y="39839"/>
                </a:lnTo>
                <a:lnTo>
                  <a:pt x="202171" y="39103"/>
                </a:lnTo>
                <a:lnTo>
                  <a:pt x="89712" y="35826"/>
                </a:lnTo>
                <a:lnTo>
                  <a:pt x="38277" y="35090"/>
                </a:lnTo>
                <a:lnTo>
                  <a:pt x="21539" y="35725"/>
                </a:lnTo>
                <a:lnTo>
                  <a:pt x="9575" y="37871"/>
                </a:lnTo>
                <a:lnTo>
                  <a:pt x="2387" y="41795"/>
                </a:lnTo>
                <a:lnTo>
                  <a:pt x="0" y="47840"/>
                </a:lnTo>
                <a:lnTo>
                  <a:pt x="1739" y="55702"/>
                </a:lnTo>
                <a:lnTo>
                  <a:pt x="6781" y="60579"/>
                </a:lnTo>
                <a:lnTo>
                  <a:pt x="14820" y="63068"/>
                </a:lnTo>
                <a:lnTo>
                  <a:pt x="25527" y="63766"/>
                </a:lnTo>
                <a:lnTo>
                  <a:pt x="40081" y="64084"/>
                </a:lnTo>
                <a:lnTo>
                  <a:pt x="54813" y="65163"/>
                </a:lnTo>
                <a:lnTo>
                  <a:pt x="105727" y="79832"/>
                </a:lnTo>
                <a:lnTo>
                  <a:pt x="132257" y="123736"/>
                </a:lnTo>
                <a:lnTo>
                  <a:pt x="138303" y="181495"/>
                </a:lnTo>
                <a:lnTo>
                  <a:pt x="139700" y="237566"/>
                </a:lnTo>
                <a:lnTo>
                  <a:pt x="140042" y="278701"/>
                </a:lnTo>
                <a:lnTo>
                  <a:pt x="140208" y="333336"/>
                </a:lnTo>
                <a:lnTo>
                  <a:pt x="140284" y="497408"/>
                </a:lnTo>
                <a:lnTo>
                  <a:pt x="140258" y="842416"/>
                </a:lnTo>
                <a:lnTo>
                  <a:pt x="140106" y="902817"/>
                </a:lnTo>
                <a:lnTo>
                  <a:pt x="139661" y="958634"/>
                </a:lnTo>
                <a:lnTo>
                  <a:pt x="138798" y="1009345"/>
                </a:lnTo>
                <a:lnTo>
                  <a:pt x="137388" y="1054417"/>
                </a:lnTo>
                <a:lnTo>
                  <a:pt x="135280" y="1093330"/>
                </a:lnTo>
                <a:lnTo>
                  <a:pt x="127584" y="1156614"/>
                </a:lnTo>
                <a:lnTo>
                  <a:pt x="106095" y="1196606"/>
                </a:lnTo>
                <a:lnTo>
                  <a:pt x="61010" y="1209624"/>
                </a:lnTo>
                <a:lnTo>
                  <a:pt x="28714" y="1211618"/>
                </a:lnTo>
                <a:lnTo>
                  <a:pt x="16662" y="1212494"/>
                </a:lnTo>
                <a:lnTo>
                  <a:pt x="8788" y="1215009"/>
                </a:lnTo>
                <a:lnTo>
                  <a:pt x="4508" y="1219022"/>
                </a:lnTo>
                <a:lnTo>
                  <a:pt x="3213" y="1224368"/>
                </a:lnTo>
                <a:lnTo>
                  <a:pt x="5283" y="1231582"/>
                </a:lnTo>
                <a:lnTo>
                  <a:pt x="11379" y="1236535"/>
                </a:lnTo>
                <a:lnTo>
                  <a:pt x="21361" y="1239405"/>
                </a:lnTo>
                <a:lnTo>
                  <a:pt x="35102" y="1240320"/>
                </a:lnTo>
                <a:lnTo>
                  <a:pt x="88226" y="1239570"/>
                </a:lnTo>
                <a:lnTo>
                  <a:pt x="145681" y="1237932"/>
                </a:lnTo>
                <a:lnTo>
                  <a:pt x="198069" y="1236294"/>
                </a:lnTo>
                <a:lnTo>
                  <a:pt x="235953" y="1235544"/>
                </a:lnTo>
                <a:lnTo>
                  <a:pt x="268236" y="1236040"/>
                </a:lnTo>
                <a:lnTo>
                  <a:pt x="364058" y="1238643"/>
                </a:lnTo>
                <a:lnTo>
                  <a:pt x="422516" y="1239824"/>
                </a:lnTo>
                <a:lnTo>
                  <a:pt x="484644" y="1240320"/>
                </a:lnTo>
                <a:lnTo>
                  <a:pt x="496785" y="1239405"/>
                </a:lnTo>
                <a:lnTo>
                  <a:pt x="504698" y="1237043"/>
                </a:lnTo>
                <a:lnTo>
                  <a:pt x="514223" y="1239621"/>
                </a:lnTo>
                <a:lnTo>
                  <a:pt x="527697" y="1240320"/>
                </a:lnTo>
                <a:lnTo>
                  <a:pt x="589610" y="1239570"/>
                </a:lnTo>
                <a:lnTo>
                  <a:pt x="715822" y="1235544"/>
                </a:lnTo>
                <a:lnTo>
                  <a:pt x="755904" y="1236294"/>
                </a:lnTo>
                <a:lnTo>
                  <a:pt x="843838" y="1239570"/>
                </a:lnTo>
                <a:lnTo>
                  <a:pt x="884821" y="1240320"/>
                </a:lnTo>
                <a:lnTo>
                  <a:pt x="896467" y="1239621"/>
                </a:lnTo>
                <a:lnTo>
                  <a:pt x="904976" y="1237119"/>
                </a:lnTo>
                <a:lnTo>
                  <a:pt x="906665" y="1235544"/>
                </a:lnTo>
                <a:lnTo>
                  <a:pt x="910170" y="1232242"/>
                </a:lnTo>
                <a:lnTo>
                  <a:pt x="911936" y="1224368"/>
                </a:lnTo>
                <a:lnTo>
                  <a:pt x="910894" y="1218349"/>
                </a:lnTo>
                <a:lnTo>
                  <a:pt x="907161" y="1214412"/>
                </a:lnTo>
                <a:lnTo>
                  <a:pt x="899820" y="1212265"/>
                </a:lnTo>
                <a:lnTo>
                  <a:pt x="888009" y="1211618"/>
                </a:lnTo>
                <a:lnTo>
                  <a:pt x="864108" y="1211618"/>
                </a:lnTo>
                <a:lnTo>
                  <a:pt x="833297" y="1207935"/>
                </a:lnTo>
                <a:lnTo>
                  <a:pt x="813689" y="1197673"/>
                </a:lnTo>
                <a:lnTo>
                  <a:pt x="803351" y="1182014"/>
                </a:lnTo>
                <a:lnTo>
                  <a:pt x="800341" y="1162177"/>
                </a:lnTo>
                <a:lnTo>
                  <a:pt x="801839" y="1144524"/>
                </a:lnTo>
                <a:lnTo>
                  <a:pt x="806310" y="1121346"/>
                </a:lnTo>
                <a:lnTo>
                  <a:pt x="813777" y="1094270"/>
                </a:lnTo>
                <a:lnTo>
                  <a:pt x="824242" y="1064971"/>
                </a:lnTo>
                <a:lnTo>
                  <a:pt x="910310" y="836955"/>
                </a:lnTo>
                <a:lnTo>
                  <a:pt x="913549" y="827417"/>
                </a:lnTo>
                <a:lnTo>
                  <a:pt x="916698" y="824204"/>
                </a:lnTo>
                <a:lnTo>
                  <a:pt x="1288186" y="824204"/>
                </a:lnTo>
                <a:lnTo>
                  <a:pt x="1292961" y="827417"/>
                </a:lnTo>
                <a:lnTo>
                  <a:pt x="1296136" y="835367"/>
                </a:lnTo>
                <a:lnTo>
                  <a:pt x="1423720" y="1173353"/>
                </a:lnTo>
                <a:lnTo>
                  <a:pt x="1426387" y="1186713"/>
                </a:lnTo>
                <a:lnTo>
                  <a:pt x="1423682" y="1197673"/>
                </a:lnTo>
                <a:lnTo>
                  <a:pt x="1417396" y="1205661"/>
                </a:lnTo>
                <a:lnTo>
                  <a:pt x="1409319" y="1210030"/>
                </a:lnTo>
                <a:lnTo>
                  <a:pt x="1399108" y="1211605"/>
                </a:lnTo>
                <a:lnTo>
                  <a:pt x="1392186" y="1214221"/>
                </a:lnTo>
                <a:lnTo>
                  <a:pt x="1388237" y="1218323"/>
                </a:lnTo>
                <a:lnTo>
                  <a:pt x="1386992" y="1224368"/>
                </a:lnTo>
                <a:lnTo>
                  <a:pt x="1390434" y="1230858"/>
                </a:lnTo>
                <a:lnTo>
                  <a:pt x="1434820" y="1237119"/>
                </a:lnTo>
                <a:lnTo>
                  <a:pt x="1497457" y="1238465"/>
                </a:lnTo>
                <a:lnTo>
                  <a:pt x="1736128" y="1240320"/>
                </a:lnTo>
                <a:lnTo>
                  <a:pt x="1772475" y="1239621"/>
                </a:lnTo>
                <a:lnTo>
                  <a:pt x="1794941" y="1237119"/>
                </a:lnTo>
                <a:lnTo>
                  <a:pt x="1806333" y="1232242"/>
                </a:lnTo>
                <a:lnTo>
                  <a:pt x="1809508" y="1224368"/>
                </a:lnTo>
                <a:lnTo>
                  <a:pt x="1809508" y="1213205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509"/>
          </a:p>
        </p:txBody>
      </p:sp>
      <p:sp>
        <p:nvSpPr>
          <p:cNvPr id="187" name="角丸四角形 4">
            <a:extLst>
              <a:ext uri="{FF2B5EF4-FFF2-40B4-BE49-F238E27FC236}">
                <a16:creationId xmlns:a16="http://schemas.microsoft.com/office/drawing/2014/main" id="{D8A408AB-A7B4-A44F-5EF8-F61FD728E550}"/>
              </a:ext>
            </a:extLst>
          </p:cNvPr>
          <p:cNvSpPr/>
          <p:nvPr/>
        </p:nvSpPr>
        <p:spPr>
          <a:xfrm>
            <a:off x="7506940" y="6277719"/>
            <a:ext cx="2952328" cy="10081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ユーザー設定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Calibri</vt:lpstr>
      <vt:lpstr>Office Theme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サンブリテニア_A4POP_ppt</dc:title>
  <cp:lastModifiedBy>Chiba Kana (千葉  佳奈)</cp:lastModifiedBy>
  <cp:revision>1</cp:revision>
  <dcterms:created xsi:type="dcterms:W3CDTF">2023-04-24T07:23:50Z</dcterms:created>
  <dcterms:modified xsi:type="dcterms:W3CDTF">2023-04-24T07:28:04Z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2023-04-24T00:00:00Z</vt:filetime>
  </property>
  <property fmtid="{D5CDD505-2E9C-101B-9397-08002B2CF9AE}" pid="3" name="Creator">
    <vt:lpwstr>Adobe Illustrator 27.4 (Windows)</vt:lpwstr>
  </property>
  <property fmtid="{D5CDD505-2E9C-101B-9397-08002B2CF9AE}" pid="4" name="LastSaved">
    <vt:filetime>2023-04-24T00:00:00Z</vt:filetime>
  </property>
</Properties>
</file>